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4" r:id="rId5"/>
    <p:sldId id="280" r:id="rId6"/>
    <p:sldId id="281" r:id="rId7"/>
    <p:sldId id="282" r:id="rId8"/>
    <p:sldId id="283" r:id="rId9"/>
    <p:sldId id="259" r:id="rId10"/>
    <p:sldId id="271" r:id="rId11"/>
    <p:sldId id="263" r:id="rId12"/>
    <p:sldId id="273" r:id="rId13"/>
    <p:sldId id="274" r:id="rId14"/>
    <p:sldId id="275" r:id="rId15"/>
    <p:sldId id="276" r:id="rId16"/>
    <p:sldId id="277" r:id="rId17"/>
    <p:sldId id="261" r:id="rId18"/>
    <p:sldId id="278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D13"/>
    <a:srgbClr val="385D8A"/>
    <a:srgbClr val="243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4ED-2976-4601-881E-B080F33F28C1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A599-750A-4E43-B530-E1ECAD04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5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4ED-2976-4601-881E-B080F33F28C1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A599-750A-4E43-B530-E1ECAD04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2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4ED-2976-4601-881E-B080F33F28C1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A599-750A-4E43-B530-E1ECAD04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9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4ED-2976-4601-881E-B080F33F28C1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A599-750A-4E43-B530-E1ECAD04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0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4ED-2976-4601-881E-B080F33F28C1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A599-750A-4E43-B530-E1ECAD04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4ED-2976-4601-881E-B080F33F28C1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A599-750A-4E43-B530-E1ECAD04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7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4ED-2976-4601-881E-B080F33F28C1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A599-750A-4E43-B530-E1ECAD04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4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4ED-2976-4601-881E-B080F33F28C1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A599-750A-4E43-B530-E1ECAD04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7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4ED-2976-4601-881E-B080F33F28C1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A599-750A-4E43-B530-E1ECAD04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4ED-2976-4601-881E-B080F33F28C1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A599-750A-4E43-B530-E1ECAD04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6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4ED-2976-4601-881E-B080F33F28C1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A599-750A-4E43-B530-E1ECAD04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34ED-2976-4601-881E-B080F33F28C1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FA599-750A-4E43-B530-E1ECAD04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7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JH\Desktop\15319213_225650487872056_5570818236595107608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7" b="22509"/>
          <a:stretch/>
        </p:blipFill>
        <p:spPr bwMode="auto">
          <a:xfrm>
            <a:off x="1506236" y="1052736"/>
            <a:ext cx="6552728" cy="35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200" y="4653377"/>
            <a:ext cx="6400800" cy="1752600"/>
          </a:xfrm>
        </p:spPr>
        <p:txBody>
          <a:bodyPr>
            <a:normAutofit/>
          </a:bodyPr>
          <a:lstStyle/>
          <a:p>
            <a:r>
              <a:rPr lang="nl-BE" sz="4800" dirty="0" smtClean="0">
                <a:latin typeface="Myriad Pro" pitchFamily="34" charset="0"/>
                <a:cs typeface="Myriad Arabic" pitchFamily="50" charset="-78"/>
              </a:rPr>
              <a:t>Drivers </a:t>
            </a:r>
            <a:r>
              <a:rPr lang="nl-BE" sz="4800" dirty="0" smtClean="0">
                <a:latin typeface="Myriad Pro" pitchFamily="34" charset="0"/>
                <a:cs typeface="Myriad Arabic" pitchFamily="50" charset="-78"/>
              </a:rPr>
              <a:t>briefing</a:t>
            </a:r>
            <a:endParaRPr lang="en-US" sz="4800" dirty="0">
              <a:latin typeface="Myriad Pro" pitchFamily="34" charset="0"/>
              <a:cs typeface="Myriad Arabic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0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ROADBOOK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7584" y="1281535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Inhoud: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solidFill>
                  <a:schemeClr val="bg1"/>
                </a:solidFill>
              </a:rPr>
              <a:t>Bol-pijl tekeningen met afstanden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solidFill>
                  <a:schemeClr val="bg1"/>
                </a:solidFill>
              </a:rPr>
              <a:t>Tekstuele instructies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solidFill>
                  <a:schemeClr val="bg1"/>
                </a:solidFill>
              </a:rPr>
              <a:t>Bezienswaardigheden</a:t>
            </a:r>
          </a:p>
          <a:p>
            <a:pPr marL="285750" indent="-285750">
              <a:buFontTx/>
              <a:buChar char="-"/>
            </a:pPr>
            <a:r>
              <a:rPr lang="nl-BE" dirty="0" err="1" smtClean="0">
                <a:solidFill>
                  <a:schemeClr val="bg1"/>
                </a:solidFill>
              </a:rPr>
              <a:t>Tankstops</a:t>
            </a:r>
            <a:endParaRPr lang="nl-BE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chemeClr val="bg1"/>
              </a:solidFill>
            </a:endParaRPr>
          </a:p>
          <a:p>
            <a:r>
              <a:rPr lang="nl-BE" dirty="0" smtClean="0">
                <a:solidFill>
                  <a:schemeClr val="bg1"/>
                </a:solidFill>
              </a:rPr>
              <a:t>Basis regels: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solidFill>
                  <a:schemeClr val="bg1"/>
                </a:solidFill>
              </a:rPr>
              <a:t>Hoofdweg volgen indien geen symbool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solidFill>
                  <a:schemeClr val="bg1"/>
                </a:solidFill>
              </a:rPr>
              <a:t>Geen onverharde wegen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solidFill>
                  <a:schemeClr val="bg1"/>
                </a:solidFill>
              </a:rPr>
              <a:t>Geen doodlopende </a:t>
            </a:r>
            <a:r>
              <a:rPr lang="nl-BE" dirty="0" smtClean="0">
                <a:solidFill>
                  <a:schemeClr val="bg1"/>
                </a:solidFill>
              </a:rPr>
              <a:t>wegen</a:t>
            </a:r>
            <a:endParaRPr lang="nl-B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ROADBOOK</a:t>
            </a:r>
          </a:p>
        </p:txBody>
      </p:sp>
      <p:pic>
        <p:nvPicPr>
          <p:cNvPr id="1026" name="Picture 2" descr="C:\Users\PJH\Desktop\segmentRoad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4864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JH\Desktop\segmentRoad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4864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ROADBOOK</a:t>
            </a:r>
          </a:p>
        </p:txBody>
      </p:sp>
      <p:sp>
        <p:nvSpPr>
          <p:cNvPr id="2" name="Oval 1"/>
          <p:cNvSpPr/>
          <p:nvPr/>
        </p:nvSpPr>
        <p:spPr>
          <a:xfrm>
            <a:off x="1763688" y="2996952"/>
            <a:ext cx="1008112" cy="432048"/>
          </a:xfrm>
          <a:prstGeom prst="ellipse">
            <a:avLst/>
          </a:prstGeom>
          <a:noFill/>
          <a:ln w="53975">
            <a:solidFill>
              <a:srgbClr val="B00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385216">
            <a:off x="1567854" y="2501922"/>
            <a:ext cx="1674542" cy="2349010"/>
          </a:xfrm>
          <a:prstGeom prst="arc">
            <a:avLst/>
          </a:prstGeom>
          <a:ln w="38100">
            <a:solidFill>
              <a:srgbClr val="B00D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JH\Desktop\segmentRoad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4864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ROADBOOK</a:t>
            </a:r>
          </a:p>
        </p:txBody>
      </p:sp>
      <p:sp>
        <p:nvSpPr>
          <p:cNvPr id="7" name="Oval 6"/>
          <p:cNvSpPr/>
          <p:nvPr/>
        </p:nvSpPr>
        <p:spPr>
          <a:xfrm>
            <a:off x="2411760" y="2996952"/>
            <a:ext cx="1008112" cy="432048"/>
          </a:xfrm>
          <a:prstGeom prst="ellipse">
            <a:avLst/>
          </a:prstGeom>
          <a:noFill/>
          <a:ln w="53975">
            <a:solidFill>
              <a:srgbClr val="B00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JH\Desktop\segmentRoad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4864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ROADBOOK</a:t>
            </a:r>
          </a:p>
        </p:txBody>
      </p:sp>
      <p:sp>
        <p:nvSpPr>
          <p:cNvPr id="2" name="Oval 1"/>
          <p:cNvSpPr/>
          <p:nvPr/>
        </p:nvSpPr>
        <p:spPr>
          <a:xfrm>
            <a:off x="3059832" y="3004195"/>
            <a:ext cx="1656184" cy="504056"/>
          </a:xfrm>
          <a:prstGeom prst="ellipse">
            <a:avLst/>
          </a:prstGeom>
          <a:noFill/>
          <a:ln w="53975">
            <a:solidFill>
              <a:srgbClr val="B00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JH\Desktop\segmentRoad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4864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ROADBOOK</a:t>
            </a:r>
          </a:p>
        </p:txBody>
      </p:sp>
      <p:sp>
        <p:nvSpPr>
          <p:cNvPr id="2" name="Oval 1"/>
          <p:cNvSpPr/>
          <p:nvPr/>
        </p:nvSpPr>
        <p:spPr>
          <a:xfrm>
            <a:off x="4139952" y="3501008"/>
            <a:ext cx="3528392" cy="792088"/>
          </a:xfrm>
          <a:prstGeom prst="ellipse">
            <a:avLst/>
          </a:prstGeom>
          <a:noFill/>
          <a:ln w="53975">
            <a:solidFill>
              <a:srgbClr val="B00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JH\Desktop\segmentRoad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4864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ROADBOOK</a:t>
            </a:r>
          </a:p>
        </p:txBody>
      </p:sp>
      <p:sp>
        <p:nvSpPr>
          <p:cNvPr id="2" name="Oval 1"/>
          <p:cNvSpPr/>
          <p:nvPr/>
        </p:nvSpPr>
        <p:spPr>
          <a:xfrm>
            <a:off x="1835696" y="3212976"/>
            <a:ext cx="864096" cy="432048"/>
          </a:xfrm>
          <a:prstGeom prst="ellipse">
            <a:avLst/>
          </a:prstGeom>
          <a:noFill/>
          <a:ln w="53975">
            <a:solidFill>
              <a:srgbClr val="B00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Fotografie\Output batch websize\IMG_5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PJH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77456"/>
            <a:ext cx="9144001" cy="38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504" y="5445224"/>
            <a:ext cx="5760640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300" dirty="0" smtClean="0">
                <a:solidFill>
                  <a:schemeClr val="bg1"/>
                </a:solidFill>
              </a:rPr>
              <a:t>PRAKTISCHE INFO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PRAKTISCHE INFORMATIE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7584" y="1281535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Nuttige informatie:</a:t>
            </a:r>
          </a:p>
          <a:p>
            <a:pPr marL="285750" indent="-285750">
              <a:buFontTx/>
              <a:buChar char="-"/>
            </a:pPr>
            <a:r>
              <a:rPr lang="nl-BE" dirty="0" err="1">
                <a:solidFill>
                  <a:schemeClr val="bg1"/>
                </a:solidFill>
              </a:rPr>
              <a:t>Triproad</a:t>
            </a:r>
            <a:r>
              <a:rPr lang="nl-BE" dirty="0">
                <a:solidFill>
                  <a:schemeClr val="bg1"/>
                </a:solidFill>
              </a:rPr>
              <a:t>/</a:t>
            </a:r>
            <a:r>
              <a:rPr lang="nl-BE" dirty="0" err="1">
                <a:solidFill>
                  <a:schemeClr val="bg1"/>
                </a:solidFill>
              </a:rPr>
              <a:t>RallyTracks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dirty="0" smtClean="0">
                <a:solidFill>
                  <a:schemeClr val="bg1"/>
                </a:solidFill>
              </a:rPr>
              <a:t>Assistentiewagen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dirty="0">
                <a:solidFill>
                  <a:schemeClr val="bg1"/>
                </a:solidFill>
              </a:rPr>
              <a:t>Gescheiden deelnemers</a:t>
            </a:r>
          </a:p>
          <a:p>
            <a:pPr marL="285750" indent="-285750">
              <a:buFontTx/>
              <a:buChar char="-"/>
            </a:pPr>
            <a:r>
              <a:rPr lang="nl-BE" dirty="0">
                <a:solidFill>
                  <a:schemeClr val="bg1"/>
                </a:solidFill>
              </a:rPr>
              <a:t>Afstand &amp; </a:t>
            </a:r>
            <a:r>
              <a:rPr lang="nl-BE" dirty="0" smtClean="0">
                <a:solidFill>
                  <a:schemeClr val="bg1"/>
                </a:solidFill>
              </a:rPr>
              <a:t>rijtijd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solidFill>
                  <a:schemeClr val="bg1"/>
                </a:solidFill>
              </a:rPr>
              <a:t>Aandacht voor andere weggebruikers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otografie\Output batch websize\IMG_5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" y="0"/>
            <a:ext cx="9130333" cy="68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PJH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77456"/>
            <a:ext cx="9144001" cy="38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504" y="5445224"/>
            <a:ext cx="5760640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300" dirty="0" smtClean="0">
                <a:solidFill>
                  <a:schemeClr val="bg1"/>
                </a:solidFill>
              </a:rPr>
              <a:t>ENJOY THE OPEN ROADS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otografie\Output batch websize\IMG_5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PJH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77456"/>
            <a:ext cx="9144001" cy="38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7504" y="5445224"/>
            <a:ext cx="5760640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300" dirty="0" smtClean="0">
                <a:solidFill>
                  <a:schemeClr val="bg1"/>
                </a:solidFill>
              </a:rPr>
              <a:t>DAGPLANNING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DAGPLANNING</a:t>
            </a:r>
          </a:p>
        </p:txBody>
      </p:sp>
      <p:grpSp>
        <p:nvGrpSpPr>
          <p:cNvPr id="6" name="Group 5"/>
          <p:cNvGrpSpPr/>
          <p:nvPr/>
        </p:nvGrpSpPr>
        <p:grpSpPr>
          <a:xfrm rot="5400000">
            <a:off x="3972103" y="149007"/>
            <a:ext cx="384720" cy="3279374"/>
            <a:chOff x="802904" y="1412776"/>
            <a:chExt cx="384720" cy="269565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187624" y="1484784"/>
              <a:ext cx="0" cy="262364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338674" y="1877006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ANIMATIE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 rot="16200000">
            <a:off x="2295620" y="601048"/>
            <a:ext cx="4240238" cy="6024176"/>
            <a:chOff x="1085094" y="1196748"/>
            <a:chExt cx="7375341" cy="6024176"/>
          </a:xfrm>
        </p:grpSpPr>
        <p:grpSp>
          <p:nvGrpSpPr>
            <p:cNvPr id="33" name="Group 32"/>
            <p:cNvGrpSpPr/>
            <p:nvPr/>
          </p:nvGrpSpPr>
          <p:grpSpPr>
            <a:xfrm>
              <a:off x="1098955" y="1196748"/>
              <a:ext cx="7344812" cy="479560"/>
              <a:chOff x="539559" y="941722"/>
              <a:chExt cx="7344812" cy="47956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115616" y="1270408"/>
                <a:ext cx="67687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 rot="5400000">
                <a:off x="575207" y="906074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08:00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085095" y="1988836"/>
              <a:ext cx="7367007" cy="479560"/>
              <a:chOff x="517365" y="1085738"/>
              <a:chExt cx="7367007" cy="47956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115617" y="1414779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5400000">
                <a:off x="553013" y="105009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10:00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098954" y="2805420"/>
              <a:ext cx="7353149" cy="479560"/>
              <a:chOff x="531224" y="1254250"/>
              <a:chExt cx="7353149" cy="47956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115617" y="1558794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 rot="5400000">
                <a:off x="566872" y="1218602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12:00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098954" y="3573012"/>
              <a:ext cx="7353149" cy="479560"/>
              <a:chOff x="531224" y="1373770"/>
              <a:chExt cx="7353149" cy="47956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115617" y="1702810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 rot="5400000">
                <a:off x="566872" y="1338122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14:00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98954" y="4365100"/>
              <a:ext cx="7361481" cy="479560"/>
              <a:chOff x="522890" y="1517786"/>
              <a:chExt cx="7361481" cy="47956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1115617" y="1846825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 rot="5400000">
                <a:off x="558538" y="1482138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16:00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085095" y="5181684"/>
              <a:ext cx="7375340" cy="479560"/>
              <a:chOff x="509031" y="1686298"/>
              <a:chExt cx="7375340" cy="47956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115617" y="1990841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 rot="5400000">
                <a:off x="544679" y="165065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18:00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095" y="5949276"/>
              <a:ext cx="7367006" cy="479560"/>
              <a:chOff x="517365" y="1805818"/>
              <a:chExt cx="7367006" cy="47956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1115617" y="2134856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 rot="5400000">
                <a:off x="553013" y="177017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20:00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085094" y="6741364"/>
              <a:ext cx="7367007" cy="479560"/>
              <a:chOff x="517364" y="1949834"/>
              <a:chExt cx="7367007" cy="47956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115617" y="2288164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5400000">
                <a:off x="553012" y="1914186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22:00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1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DAGPLANNING</a:t>
            </a:r>
          </a:p>
        </p:txBody>
      </p:sp>
      <p:grpSp>
        <p:nvGrpSpPr>
          <p:cNvPr id="6" name="Group 5"/>
          <p:cNvGrpSpPr/>
          <p:nvPr/>
        </p:nvGrpSpPr>
        <p:grpSpPr>
          <a:xfrm rot="5400000">
            <a:off x="3972103" y="149007"/>
            <a:ext cx="384720" cy="3279374"/>
            <a:chOff x="802904" y="1412776"/>
            <a:chExt cx="384720" cy="269565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187624" y="1484784"/>
              <a:ext cx="0" cy="262364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338674" y="1877006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ANIMATIE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1787352" y="1731057"/>
            <a:ext cx="384720" cy="1299440"/>
            <a:chOff x="802904" y="1484784"/>
            <a:chExt cx="384720" cy="129944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187624" y="1484784"/>
              <a:ext cx="0" cy="90010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338674" y="1950662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ONTBIJT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 rot="16200000">
            <a:off x="2295620" y="601048"/>
            <a:ext cx="4240238" cy="6024176"/>
            <a:chOff x="1085094" y="1196748"/>
            <a:chExt cx="7375341" cy="6024176"/>
          </a:xfrm>
        </p:grpSpPr>
        <p:grpSp>
          <p:nvGrpSpPr>
            <p:cNvPr id="33" name="Group 32"/>
            <p:cNvGrpSpPr/>
            <p:nvPr/>
          </p:nvGrpSpPr>
          <p:grpSpPr>
            <a:xfrm>
              <a:off x="1098955" y="1196748"/>
              <a:ext cx="7344812" cy="479560"/>
              <a:chOff x="539559" y="941722"/>
              <a:chExt cx="7344812" cy="47956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115616" y="1270408"/>
                <a:ext cx="67687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 rot="5400000">
                <a:off x="575207" y="906074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08:00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085095" y="1988836"/>
              <a:ext cx="7367007" cy="479560"/>
              <a:chOff x="517365" y="1085738"/>
              <a:chExt cx="7367007" cy="47956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115617" y="1414779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5400000">
                <a:off x="553013" y="105009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10:00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098954" y="2805420"/>
              <a:ext cx="7353149" cy="479560"/>
              <a:chOff x="531224" y="1254250"/>
              <a:chExt cx="7353149" cy="47956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115617" y="1558794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 rot="5400000">
                <a:off x="566872" y="1218602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12:00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098954" y="3573012"/>
              <a:ext cx="7353149" cy="479560"/>
              <a:chOff x="531224" y="1373770"/>
              <a:chExt cx="7353149" cy="47956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115617" y="1702810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 rot="5400000">
                <a:off x="566872" y="1338122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14:00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98954" y="4365100"/>
              <a:ext cx="7361481" cy="479560"/>
              <a:chOff x="522890" y="1517786"/>
              <a:chExt cx="7361481" cy="47956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1115617" y="1846825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 rot="5400000">
                <a:off x="558538" y="1482138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16:00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085095" y="5181684"/>
              <a:ext cx="7375340" cy="479560"/>
              <a:chOff x="509031" y="1686298"/>
              <a:chExt cx="7375340" cy="47956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115617" y="1990841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 rot="5400000">
                <a:off x="544679" y="165065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18:00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095" y="5949276"/>
              <a:ext cx="7367006" cy="479560"/>
              <a:chOff x="517365" y="1805818"/>
              <a:chExt cx="7367006" cy="47956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1115617" y="2134856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 rot="5400000">
                <a:off x="553013" y="177017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20:00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085094" y="6741364"/>
              <a:ext cx="7367007" cy="479560"/>
              <a:chOff x="517364" y="1949834"/>
              <a:chExt cx="7367007" cy="47956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115617" y="2288164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5400000">
                <a:off x="553012" y="1914186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22:00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4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DAGPLANNING</a:t>
            </a:r>
          </a:p>
        </p:txBody>
      </p:sp>
      <p:grpSp>
        <p:nvGrpSpPr>
          <p:cNvPr id="6" name="Group 5"/>
          <p:cNvGrpSpPr/>
          <p:nvPr/>
        </p:nvGrpSpPr>
        <p:grpSpPr>
          <a:xfrm rot="5400000">
            <a:off x="3972103" y="149007"/>
            <a:ext cx="384720" cy="3279374"/>
            <a:chOff x="802904" y="1412776"/>
            <a:chExt cx="384720" cy="269565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187624" y="1484784"/>
              <a:ext cx="0" cy="262364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338674" y="1877006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ANIMATIE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1787352" y="1731057"/>
            <a:ext cx="384720" cy="1299440"/>
            <a:chOff x="802904" y="1484784"/>
            <a:chExt cx="384720" cy="129944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187624" y="1484784"/>
              <a:ext cx="0" cy="90010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338674" y="1950662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ONTBIJT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5400000">
            <a:off x="2507431" y="2308768"/>
            <a:ext cx="384721" cy="1296144"/>
            <a:chOff x="802904" y="1484785"/>
            <a:chExt cx="384721" cy="129614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187625" y="1484785"/>
              <a:ext cx="0" cy="1152127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418831" y="2027524"/>
              <a:ext cx="1137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RONDRIT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 rot="16200000">
            <a:off x="2295620" y="601048"/>
            <a:ext cx="4240238" cy="6024176"/>
            <a:chOff x="1085094" y="1196748"/>
            <a:chExt cx="7375341" cy="6024176"/>
          </a:xfrm>
        </p:grpSpPr>
        <p:grpSp>
          <p:nvGrpSpPr>
            <p:cNvPr id="33" name="Group 32"/>
            <p:cNvGrpSpPr/>
            <p:nvPr/>
          </p:nvGrpSpPr>
          <p:grpSpPr>
            <a:xfrm>
              <a:off x="1098955" y="1196748"/>
              <a:ext cx="7344812" cy="479560"/>
              <a:chOff x="539559" y="941722"/>
              <a:chExt cx="7344812" cy="47956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115616" y="1270408"/>
                <a:ext cx="67687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 rot="5400000">
                <a:off x="575207" y="906074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08:00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085095" y="1988836"/>
              <a:ext cx="7367007" cy="479560"/>
              <a:chOff x="517365" y="1085738"/>
              <a:chExt cx="7367007" cy="47956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115617" y="1414779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5400000">
                <a:off x="553013" y="105009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10:00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098954" y="2805420"/>
              <a:ext cx="7353149" cy="479560"/>
              <a:chOff x="531224" y="1254250"/>
              <a:chExt cx="7353149" cy="47956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115617" y="1558794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 rot="5400000">
                <a:off x="566872" y="1218602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12:00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098954" y="3573012"/>
              <a:ext cx="7353149" cy="479560"/>
              <a:chOff x="531224" y="1373770"/>
              <a:chExt cx="7353149" cy="47956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115617" y="1702810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 rot="5400000">
                <a:off x="566872" y="1338122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14:00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98954" y="4365100"/>
              <a:ext cx="7361481" cy="479560"/>
              <a:chOff x="522890" y="1517786"/>
              <a:chExt cx="7361481" cy="47956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1115617" y="1846825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 rot="5400000">
                <a:off x="558538" y="1482138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16:00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085095" y="5181684"/>
              <a:ext cx="7375340" cy="479560"/>
              <a:chOff x="509031" y="1686298"/>
              <a:chExt cx="7375340" cy="47956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115617" y="1990841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 rot="5400000">
                <a:off x="544679" y="165065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18:00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095" y="5949276"/>
              <a:ext cx="7367006" cy="479560"/>
              <a:chOff x="517365" y="1805818"/>
              <a:chExt cx="7367006" cy="47956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1115617" y="2134856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 rot="5400000">
                <a:off x="553013" y="177017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20:00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085094" y="6741364"/>
              <a:ext cx="7367007" cy="479560"/>
              <a:chOff x="517364" y="1949834"/>
              <a:chExt cx="7367007" cy="47956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115617" y="2288164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5400000">
                <a:off x="553012" y="1914186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22:00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0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DAGPLANNING</a:t>
            </a:r>
          </a:p>
        </p:txBody>
      </p:sp>
      <p:grpSp>
        <p:nvGrpSpPr>
          <p:cNvPr id="6" name="Group 5"/>
          <p:cNvGrpSpPr/>
          <p:nvPr/>
        </p:nvGrpSpPr>
        <p:grpSpPr>
          <a:xfrm rot="5400000">
            <a:off x="3972103" y="149007"/>
            <a:ext cx="384720" cy="3279374"/>
            <a:chOff x="802904" y="1412776"/>
            <a:chExt cx="384720" cy="269565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187624" y="1484784"/>
              <a:ext cx="0" cy="262364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338674" y="1877006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ANIMATIE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1787352" y="1731057"/>
            <a:ext cx="384720" cy="1299440"/>
            <a:chOff x="802904" y="1484784"/>
            <a:chExt cx="384720" cy="129944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187624" y="1484784"/>
              <a:ext cx="0" cy="90010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338674" y="1950662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ONTBIJT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5400000">
            <a:off x="3228336" y="2667984"/>
            <a:ext cx="384720" cy="1729840"/>
            <a:chOff x="802904" y="1484784"/>
            <a:chExt cx="384720" cy="172984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187624" y="1484784"/>
              <a:ext cx="0" cy="118019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338674" y="2381062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LUNCH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5400000">
            <a:off x="2507431" y="2308768"/>
            <a:ext cx="384721" cy="1296144"/>
            <a:chOff x="802904" y="1484785"/>
            <a:chExt cx="384721" cy="129614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187625" y="1484785"/>
              <a:ext cx="0" cy="1152127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418831" y="2027524"/>
              <a:ext cx="1137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RONDRIT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 rot="16200000">
            <a:off x="2295620" y="601048"/>
            <a:ext cx="4240238" cy="6024176"/>
            <a:chOff x="1085094" y="1196748"/>
            <a:chExt cx="7375341" cy="6024176"/>
          </a:xfrm>
        </p:grpSpPr>
        <p:grpSp>
          <p:nvGrpSpPr>
            <p:cNvPr id="33" name="Group 32"/>
            <p:cNvGrpSpPr/>
            <p:nvPr/>
          </p:nvGrpSpPr>
          <p:grpSpPr>
            <a:xfrm>
              <a:off x="1098955" y="1196748"/>
              <a:ext cx="7344812" cy="479560"/>
              <a:chOff x="539559" y="941722"/>
              <a:chExt cx="7344812" cy="47956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115616" y="1270408"/>
                <a:ext cx="67687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 rot="5400000">
                <a:off x="575207" y="906074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08:00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085095" y="1988836"/>
              <a:ext cx="7367007" cy="479560"/>
              <a:chOff x="517365" y="1085738"/>
              <a:chExt cx="7367007" cy="47956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115617" y="1414779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5400000">
                <a:off x="553013" y="105009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10:00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098954" y="2805420"/>
              <a:ext cx="7353149" cy="479560"/>
              <a:chOff x="531224" y="1254250"/>
              <a:chExt cx="7353149" cy="47956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115617" y="1558794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 rot="5400000">
                <a:off x="566872" y="1218602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12:00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098954" y="3573012"/>
              <a:ext cx="7353149" cy="479560"/>
              <a:chOff x="531224" y="1373770"/>
              <a:chExt cx="7353149" cy="47956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115617" y="1702810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 rot="5400000">
                <a:off x="566872" y="1338122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14:00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98954" y="4365100"/>
              <a:ext cx="7361481" cy="479560"/>
              <a:chOff x="522890" y="1517786"/>
              <a:chExt cx="7361481" cy="47956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1115617" y="1846825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 rot="5400000">
                <a:off x="558538" y="1482138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16:00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085095" y="5181684"/>
              <a:ext cx="7375340" cy="479560"/>
              <a:chOff x="509031" y="1686298"/>
              <a:chExt cx="7375340" cy="47956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115617" y="1990841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 rot="5400000">
                <a:off x="544679" y="165065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18:00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095" y="5949276"/>
              <a:ext cx="7367006" cy="479560"/>
              <a:chOff x="517365" y="1805818"/>
              <a:chExt cx="7367006" cy="47956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1115617" y="2134856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 rot="5400000">
                <a:off x="553013" y="177017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20:00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085094" y="6741364"/>
              <a:ext cx="7367007" cy="479560"/>
              <a:chOff x="517364" y="1949834"/>
              <a:chExt cx="7367007" cy="47956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115617" y="2288164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5400000">
                <a:off x="553012" y="1914186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22:00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75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DAGPLANNING</a:t>
            </a:r>
          </a:p>
        </p:txBody>
      </p:sp>
      <p:grpSp>
        <p:nvGrpSpPr>
          <p:cNvPr id="6" name="Group 5"/>
          <p:cNvGrpSpPr/>
          <p:nvPr/>
        </p:nvGrpSpPr>
        <p:grpSpPr>
          <a:xfrm rot="5400000">
            <a:off x="3972103" y="149007"/>
            <a:ext cx="384720" cy="3279374"/>
            <a:chOff x="802904" y="1412776"/>
            <a:chExt cx="384720" cy="269565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187624" y="1484784"/>
              <a:ext cx="0" cy="262364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338674" y="1877006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ANIMATIE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1787352" y="1731057"/>
            <a:ext cx="384720" cy="1299440"/>
            <a:chOff x="802904" y="1484784"/>
            <a:chExt cx="384720" cy="129944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187624" y="1484784"/>
              <a:ext cx="0" cy="90010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338674" y="1950662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ONTBIJT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5400000">
            <a:off x="3228336" y="2667984"/>
            <a:ext cx="384720" cy="1729840"/>
            <a:chOff x="802904" y="1484784"/>
            <a:chExt cx="384720" cy="172984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187624" y="1484784"/>
              <a:ext cx="0" cy="118019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338674" y="2381062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LUNCH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5400000">
            <a:off x="2507431" y="2308768"/>
            <a:ext cx="384721" cy="1296144"/>
            <a:chOff x="802904" y="1484785"/>
            <a:chExt cx="384721" cy="129614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187625" y="1484785"/>
              <a:ext cx="0" cy="1152127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418831" y="2027524"/>
              <a:ext cx="1137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RONDRIT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5400000">
            <a:off x="3515543" y="2668808"/>
            <a:ext cx="384721" cy="2880320"/>
            <a:chOff x="802904" y="1484784"/>
            <a:chExt cx="384721" cy="2880320"/>
          </a:xfrm>
        </p:grpSpPr>
        <p:cxnSp>
          <p:nvCxnSpPr>
            <p:cNvPr id="63" name="Straight Connector 62"/>
            <p:cNvCxnSpPr/>
            <p:nvPr/>
          </p:nvCxnSpPr>
          <p:spPr>
            <a:xfrm rot="16200000">
              <a:off x="664222" y="2000494"/>
              <a:ext cx="1039113" cy="7693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 rot="16200000">
              <a:off x="-416586" y="2776282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RONDRIT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 rot="16200000">
            <a:off x="2295620" y="601048"/>
            <a:ext cx="4240238" cy="6024176"/>
            <a:chOff x="1085094" y="1196748"/>
            <a:chExt cx="7375341" cy="6024176"/>
          </a:xfrm>
        </p:grpSpPr>
        <p:grpSp>
          <p:nvGrpSpPr>
            <p:cNvPr id="33" name="Group 32"/>
            <p:cNvGrpSpPr/>
            <p:nvPr/>
          </p:nvGrpSpPr>
          <p:grpSpPr>
            <a:xfrm>
              <a:off x="1098955" y="1196748"/>
              <a:ext cx="7344812" cy="479560"/>
              <a:chOff x="539559" y="941722"/>
              <a:chExt cx="7344812" cy="47956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115616" y="1270408"/>
                <a:ext cx="67687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 rot="5400000">
                <a:off x="575207" y="906074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08:00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085095" y="1988836"/>
              <a:ext cx="7367007" cy="479560"/>
              <a:chOff x="517365" y="1085738"/>
              <a:chExt cx="7367007" cy="47956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115617" y="1414779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5400000">
                <a:off x="553013" y="105009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10:00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098954" y="2805420"/>
              <a:ext cx="7353149" cy="479560"/>
              <a:chOff x="531224" y="1254250"/>
              <a:chExt cx="7353149" cy="47956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115617" y="1558794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 rot="5400000">
                <a:off x="566872" y="1218602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12:00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098954" y="3573012"/>
              <a:ext cx="7353149" cy="479560"/>
              <a:chOff x="531224" y="1373770"/>
              <a:chExt cx="7353149" cy="47956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115617" y="1702810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 rot="5400000">
                <a:off x="566872" y="1338122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14:00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98954" y="4365100"/>
              <a:ext cx="7361481" cy="479560"/>
              <a:chOff x="522890" y="1517786"/>
              <a:chExt cx="7361481" cy="47956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1115617" y="1846825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 rot="5400000">
                <a:off x="558538" y="1482138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16:00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085095" y="5181684"/>
              <a:ext cx="7375340" cy="479560"/>
              <a:chOff x="509031" y="1686298"/>
              <a:chExt cx="7375340" cy="47956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115617" y="1990841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 rot="5400000">
                <a:off x="544679" y="165065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18:00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095" y="5949276"/>
              <a:ext cx="7367006" cy="479560"/>
              <a:chOff x="517365" y="1805818"/>
              <a:chExt cx="7367006" cy="47956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1115617" y="2134856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 rot="5400000">
                <a:off x="553013" y="177017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20:00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085094" y="6741364"/>
              <a:ext cx="7367007" cy="479560"/>
              <a:chOff x="517364" y="1949834"/>
              <a:chExt cx="7367007" cy="47956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115617" y="2288164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5400000">
                <a:off x="553012" y="1914186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22:00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4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0592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DAGPLANNING</a:t>
            </a:r>
          </a:p>
        </p:txBody>
      </p:sp>
      <p:grpSp>
        <p:nvGrpSpPr>
          <p:cNvPr id="6" name="Group 5"/>
          <p:cNvGrpSpPr/>
          <p:nvPr/>
        </p:nvGrpSpPr>
        <p:grpSpPr>
          <a:xfrm rot="5400000">
            <a:off x="3972103" y="149007"/>
            <a:ext cx="384720" cy="3279374"/>
            <a:chOff x="802904" y="1412776"/>
            <a:chExt cx="384720" cy="269565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187624" y="1484784"/>
              <a:ext cx="0" cy="262364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338674" y="1877006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ANIMATIE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1787352" y="1731057"/>
            <a:ext cx="384720" cy="1299440"/>
            <a:chOff x="802904" y="1484784"/>
            <a:chExt cx="384720" cy="129944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187624" y="1484784"/>
              <a:ext cx="0" cy="90010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338674" y="1950662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ONTBIJT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5400000">
            <a:off x="3228336" y="2667984"/>
            <a:ext cx="384720" cy="1729840"/>
            <a:chOff x="802904" y="1484784"/>
            <a:chExt cx="384720" cy="172984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187624" y="1484784"/>
              <a:ext cx="0" cy="118019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338674" y="2381062"/>
              <a:ext cx="129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LUNCH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5400000">
            <a:off x="2507431" y="2308768"/>
            <a:ext cx="384721" cy="1296144"/>
            <a:chOff x="802904" y="1484785"/>
            <a:chExt cx="384721" cy="129614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187625" y="1484785"/>
              <a:ext cx="0" cy="1152127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418831" y="2027524"/>
              <a:ext cx="1137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RONDRIT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5400000">
            <a:off x="6143836" y="3593589"/>
            <a:ext cx="384719" cy="2232248"/>
            <a:chOff x="802905" y="1484784"/>
            <a:chExt cx="384719" cy="2232247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1187624" y="1484784"/>
              <a:ext cx="0" cy="1728192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6200000">
              <a:off x="-92549" y="2452245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DRIVERS DINNER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5400000">
            <a:off x="3515543" y="2668808"/>
            <a:ext cx="384721" cy="2880320"/>
            <a:chOff x="802904" y="1484784"/>
            <a:chExt cx="384721" cy="2880320"/>
          </a:xfrm>
        </p:grpSpPr>
        <p:cxnSp>
          <p:nvCxnSpPr>
            <p:cNvPr id="63" name="Straight Connector 62"/>
            <p:cNvCxnSpPr/>
            <p:nvPr/>
          </p:nvCxnSpPr>
          <p:spPr>
            <a:xfrm rot="16200000">
              <a:off x="664222" y="2000494"/>
              <a:ext cx="1039113" cy="7693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 rot="16200000">
              <a:off x="-416586" y="2776282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 smtClean="0">
                  <a:solidFill>
                    <a:schemeClr val="bg1"/>
                  </a:solidFill>
                </a:rPr>
                <a:t>RONDRIT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 rot="16200000">
            <a:off x="2295620" y="601048"/>
            <a:ext cx="4240238" cy="6024176"/>
            <a:chOff x="1085094" y="1196748"/>
            <a:chExt cx="7375341" cy="6024176"/>
          </a:xfrm>
        </p:grpSpPr>
        <p:grpSp>
          <p:nvGrpSpPr>
            <p:cNvPr id="33" name="Group 32"/>
            <p:cNvGrpSpPr/>
            <p:nvPr/>
          </p:nvGrpSpPr>
          <p:grpSpPr>
            <a:xfrm>
              <a:off x="1098955" y="1196748"/>
              <a:ext cx="7344812" cy="479560"/>
              <a:chOff x="539559" y="941722"/>
              <a:chExt cx="7344812" cy="47956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115616" y="1270408"/>
                <a:ext cx="67687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 rot="5400000">
                <a:off x="575207" y="906074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08:00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085095" y="1988836"/>
              <a:ext cx="7367007" cy="479560"/>
              <a:chOff x="517365" y="1085738"/>
              <a:chExt cx="7367007" cy="47956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115617" y="1414779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5400000">
                <a:off x="553013" y="105009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10:00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098954" y="2805420"/>
              <a:ext cx="7353149" cy="479560"/>
              <a:chOff x="531224" y="1254250"/>
              <a:chExt cx="7353149" cy="47956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115617" y="1558794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 rot="5400000">
                <a:off x="566872" y="1218602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12:00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098954" y="3573012"/>
              <a:ext cx="7353149" cy="479560"/>
              <a:chOff x="531224" y="1373770"/>
              <a:chExt cx="7353149" cy="47956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115617" y="1702810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 rot="5400000">
                <a:off x="566872" y="1338122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14:00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98954" y="4365100"/>
              <a:ext cx="7361481" cy="479560"/>
              <a:chOff x="522890" y="1517786"/>
              <a:chExt cx="7361481" cy="47956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1115617" y="1846825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 rot="5400000">
                <a:off x="558538" y="1482138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16:00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085095" y="5181684"/>
              <a:ext cx="7375340" cy="479560"/>
              <a:chOff x="509031" y="1686298"/>
              <a:chExt cx="7375340" cy="47956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115617" y="1990841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 rot="5400000">
                <a:off x="544679" y="165065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18:00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095" y="5949276"/>
              <a:ext cx="7367006" cy="479560"/>
              <a:chOff x="517365" y="1805818"/>
              <a:chExt cx="7367006" cy="47956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1115617" y="2134856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 rot="5400000">
                <a:off x="553013" y="1770170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20:00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085094" y="6741364"/>
              <a:ext cx="7367007" cy="479560"/>
              <a:chOff x="517364" y="1949834"/>
              <a:chExt cx="7367007" cy="47956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115617" y="2288164"/>
                <a:ext cx="676875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5400000">
                <a:off x="553012" y="1914186"/>
                <a:ext cx="479560" cy="55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bg1"/>
                    </a:solidFill>
                  </a:rPr>
                  <a:t>22:00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86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otografie\Output batch websize\IMG_5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PJH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77456"/>
            <a:ext cx="9144001" cy="38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7504" y="5445224"/>
            <a:ext cx="5760640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300" dirty="0" smtClean="0">
                <a:solidFill>
                  <a:schemeClr val="bg1"/>
                </a:solidFill>
              </a:rPr>
              <a:t>ROADBOOK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133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PJH</dc:creator>
  <cp:lastModifiedBy>PJH</cp:lastModifiedBy>
  <cp:revision>25</cp:revision>
  <dcterms:created xsi:type="dcterms:W3CDTF">2017-05-17T18:53:15Z</dcterms:created>
  <dcterms:modified xsi:type="dcterms:W3CDTF">2017-05-18T18:51:19Z</dcterms:modified>
</cp:coreProperties>
</file>