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1386800" cy="30243463"/>
  <p:notesSz cx="6797675" cy="9926638"/>
  <p:defaultTextStyle>
    <a:defPPr>
      <a:defRPr lang="nl-NL"/>
    </a:defPPr>
    <a:lvl1pPr algn="l" rtl="0" fontAlgn="base">
      <a:spcBef>
        <a:spcPct val="0"/>
      </a:spcBef>
      <a:spcAft>
        <a:spcPct val="0"/>
      </a:spcAft>
      <a:defRPr sz="5800" kern="1200">
        <a:solidFill>
          <a:schemeClr val="tx1"/>
        </a:solidFill>
        <a:latin typeface="Arial" charset="0"/>
        <a:ea typeface="+mn-ea"/>
        <a:cs typeface="+mn-cs"/>
      </a:defRPr>
    </a:lvl1pPr>
    <a:lvl2pPr marL="457200" algn="l" rtl="0" fontAlgn="base">
      <a:spcBef>
        <a:spcPct val="0"/>
      </a:spcBef>
      <a:spcAft>
        <a:spcPct val="0"/>
      </a:spcAft>
      <a:defRPr sz="5800" kern="1200">
        <a:solidFill>
          <a:schemeClr val="tx1"/>
        </a:solidFill>
        <a:latin typeface="Arial" charset="0"/>
        <a:ea typeface="+mn-ea"/>
        <a:cs typeface="+mn-cs"/>
      </a:defRPr>
    </a:lvl2pPr>
    <a:lvl3pPr marL="914400" algn="l" rtl="0" fontAlgn="base">
      <a:spcBef>
        <a:spcPct val="0"/>
      </a:spcBef>
      <a:spcAft>
        <a:spcPct val="0"/>
      </a:spcAft>
      <a:defRPr sz="5800" kern="1200">
        <a:solidFill>
          <a:schemeClr val="tx1"/>
        </a:solidFill>
        <a:latin typeface="Arial" charset="0"/>
        <a:ea typeface="+mn-ea"/>
        <a:cs typeface="+mn-cs"/>
      </a:defRPr>
    </a:lvl3pPr>
    <a:lvl4pPr marL="1371600" algn="l" rtl="0" fontAlgn="base">
      <a:spcBef>
        <a:spcPct val="0"/>
      </a:spcBef>
      <a:spcAft>
        <a:spcPct val="0"/>
      </a:spcAft>
      <a:defRPr sz="5800" kern="1200">
        <a:solidFill>
          <a:schemeClr val="tx1"/>
        </a:solidFill>
        <a:latin typeface="Arial" charset="0"/>
        <a:ea typeface="+mn-ea"/>
        <a:cs typeface="+mn-cs"/>
      </a:defRPr>
    </a:lvl4pPr>
    <a:lvl5pPr marL="1828800" algn="l" rtl="0" fontAlgn="base">
      <a:spcBef>
        <a:spcPct val="0"/>
      </a:spcBef>
      <a:spcAft>
        <a:spcPct val="0"/>
      </a:spcAft>
      <a:defRPr sz="5800" kern="1200">
        <a:solidFill>
          <a:schemeClr val="tx1"/>
        </a:solidFill>
        <a:latin typeface="Arial" charset="0"/>
        <a:ea typeface="+mn-ea"/>
        <a:cs typeface="+mn-cs"/>
      </a:defRPr>
    </a:lvl5pPr>
    <a:lvl6pPr marL="2286000" algn="l" defTabSz="914400" rtl="0" eaLnBrk="1" latinLnBrk="0" hangingPunct="1">
      <a:defRPr sz="5800" kern="1200">
        <a:solidFill>
          <a:schemeClr val="tx1"/>
        </a:solidFill>
        <a:latin typeface="Arial" charset="0"/>
        <a:ea typeface="+mn-ea"/>
        <a:cs typeface="+mn-cs"/>
      </a:defRPr>
    </a:lvl6pPr>
    <a:lvl7pPr marL="2743200" algn="l" defTabSz="914400" rtl="0" eaLnBrk="1" latinLnBrk="0" hangingPunct="1">
      <a:defRPr sz="5800" kern="1200">
        <a:solidFill>
          <a:schemeClr val="tx1"/>
        </a:solidFill>
        <a:latin typeface="Arial" charset="0"/>
        <a:ea typeface="+mn-ea"/>
        <a:cs typeface="+mn-cs"/>
      </a:defRPr>
    </a:lvl7pPr>
    <a:lvl8pPr marL="3200400" algn="l" defTabSz="914400" rtl="0" eaLnBrk="1" latinLnBrk="0" hangingPunct="1">
      <a:defRPr sz="5800" kern="1200">
        <a:solidFill>
          <a:schemeClr val="tx1"/>
        </a:solidFill>
        <a:latin typeface="Arial" charset="0"/>
        <a:ea typeface="+mn-ea"/>
        <a:cs typeface="+mn-cs"/>
      </a:defRPr>
    </a:lvl8pPr>
    <a:lvl9pPr marL="3657600" algn="l" defTabSz="914400" rtl="0" eaLnBrk="1" latinLnBrk="0" hangingPunct="1">
      <a:defRPr sz="5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6D93BA"/>
    <a:srgbClr val="85C4F0"/>
    <a:srgbClr val="9DB995"/>
    <a:srgbClr val="769D6B"/>
    <a:srgbClr val="00CC00"/>
    <a:srgbClr val="FF3300"/>
    <a:srgbClr val="E6E6E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6" d="100"/>
          <a:sy n="66" d="100"/>
        </p:scale>
        <p:origin x="-366" y="7542"/>
      </p:cViewPr>
      <p:guideLst>
        <p:guide orient="horz" pos="9526"/>
        <p:guide pos="673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30128" tIns="15063" rIns="30128" bIns="15063" numCol="1" anchor="t" anchorCtr="0" compatLnSpc="1">
            <a:prstTxWarp prst="textNoShape">
              <a:avLst/>
            </a:prstTxWarp>
          </a:bodyPr>
          <a:lstStyle>
            <a:lvl1pPr>
              <a:defRPr sz="400"/>
            </a:lvl1pPr>
          </a:lstStyle>
          <a:p>
            <a:pPr>
              <a:defRPr/>
            </a:pPr>
            <a:endParaRPr lang="nl-BE"/>
          </a:p>
        </p:txBody>
      </p:sp>
      <p:sp>
        <p:nvSpPr>
          <p:cNvPr id="6147" name="Rectangle 3"/>
          <p:cNvSpPr>
            <a:spLocks noGrp="1" noChangeArrowheads="1"/>
          </p:cNvSpPr>
          <p:nvPr>
            <p:ph type="dt" idx="1"/>
          </p:nvPr>
        </p:nvSpPr>
        <p:spPr bwMode="auto">
          <a:xfrm>
            <a:off x="3851275" y="0"/>
            <a:ext cx="2944813" cy="496888"/>
          </a:xfrm>
          <a:prstGeom prst="rect">
            <a:avLst/>
          </a:prstGeom>
          <a:noFill/>
          <a:ln w="9525">
            <a:noFill/>
            <a:miter lim="800000"/>
            <a:headEnd/>
            <a:tailEnd/>
          </a:ln>
          <a:effectLst/>
        </p:spPr>
        <p:txBody>
          <a:bodyPr vert="horz" wrap="square" lIns="30128" tIns="15063" rIns="30128" bIns="15063" numCol="1" anchor="t" anchorCtr="0" compatLnSpc="1">
            <a:prstTxWarp prst="textNoShape">
              <a:avLst/>
            </a:prstTxWarp>
          </a:bodyPr>
          <a:lstStyle>
            <a:lvl1pPr algn="r">
              <a:defRPr sz="400"/>
            </a:lvl1pPr>
          </a:lstStyle>
          <a:p>
            <a:pPr>
              <a:defRPr/>
            </a:pPr>
            <a:endParaRPr lang="nl-BE"/>
          </a:p>
        </p:txBody>
      </p:sp>
      <p:sp>
        <p:nvSpPr>
          <p:cNvPr id="3076" name="Rectangle 4"/>
          <p:cNvSpPr>
            <a:spLocks noGrp="1" noRot="1" noChangeAspect="1" noChangeArrowheads="1" noTextEdit="1"/>
          </p:cNvSpPr>
          <p:nvPr>
            <p:ph type="sldImg" idx="2"/>
          </p:nvPr>
        </p:nvSpPr>
        <p:spPr bwMode="auto">
          <a:xfrm>
            <a:off x="2082800" y="744538"/>
            <a:ext cx="2632075" cy="372268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30128" tIns="15063" rIns="30128" bIns="15063" numCol="1" anchor="t" anchorCtr="0" compatLnSpc="1">
            <a:prstTxWarp prst="textNoShape">
              <a:avLst/>
            </a:prstTxWarp>
          </a:bodyPr>
          <a:lstStyle/>
          <a:p>
            <a:pPr lvl="0"/>
            <a:r>
              <a:rPr lang="nl-BE" noProof="0" smtClean="0"/>
              <a:t>Klik om de opmaakprofielen van de modeltekst te bewerken</a:t>
            </a:r>
          </a:p>
          <a:p>
            <a:pPr lvl="1"/>
            <a:r>
              <a:rPr lang="nl-BE" noProof="0" smtClean="0"/>
              <a:t>Tweede niveau</a:t>
            </a:r>
          </a:p>
          <a:p>
            <a:pPr lvl="2"/>
            <a:r>
              <a:rPr lang="nl-BE" noProof="0" smtClean="0"/>
              <a:t>Derde niveau</a:t>
            </a:r>
          </a:p>
          <a:p>
            <a:pPr lvl="3"/>
            <a:r>
              <a:rPr lang="nl-BE" noProof="0" smtClean="0"/>
              <a:t>Vierde niveau</a:t>
            </a:r>
          </a:p>
          <a:p>
            <a:pPr lvl="4"/>
            <a:r>
              <a:rPr lang="nl-BE" noProof="0" smtClean="0"/>
              <a:t>Vijfde niveau</a:t>
            </a:r>
          </a:p>
        </p:txBody>
      </p:sp>
      <p:sp>
        <p:nvSpPr>
          <p:cNvPr id="615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30128" tIns="15063" rIns="30128" bIns="15063" numCol="1" anchor="b" anchorCtr="0" compatLnSpc="1">
            <a:prstTxWarp prst="textNoShape">
              <a:avLst/>
            </a:prstTxWarp>
          </a:bodyPr>
          <a:lstStyle>
            <a:lvl1pPr>
              <a:defRPr sz="400"/>
            </a:lvl1pPr>
          </a:lstStyle>
          <a:p>
            <a:pPr>
              <a:defRPr/>
            </a:pPr>
            <a:endParaRPr lang="nl-BE"/>
          </a:p>
        </p:txBody>
      </p:sp>
      <p:sp>
        <p:nvSpPr>
          <p:cNvPr id="6151" name="Rectangle 7"/>
          <p:cNvSpPr>
            <a:spLocks noGrp="1" noChangeArrowheads="1"/>
          </p:cNvSpPr>
          <p:nvPr>
            <p:ph type="sldNum" sz="quarter" idx="5"/>
          </p:nvPr>
        </p:nvSpPr>
        <p:spPr bwMode="auto">
          <a:xfrm>
            <a:off x="3851275" y="9428163"/>
            <a:ext cx="2944813" cy="496887"/>
          </a:xfrm>
          <a:prstGeom prst="rect">
            <a:avLst/>
          </a:prstGeom>
          <a:noFill/>
          <a:ln w="9525">
            <a:noFill/>
            <a:miter lim="800000"/>
            <a:headEnd/>
            <a:tailEnd/>
          </a:ln>
          <a:effectLst/>
        </p:spPr>
        <p:txBody>
          <a:bodyPr vert="horz" wrap="square" lIns="30128" tIns="15063" rIns="30128" bIns="15063" numCol="1" anchor="b" anchorCtr="0" compatLnSpc="1">
            <a:prstTxWarp prst="textNoShape">
              <a:avLst/>
            </a:prstTxWarp>
          </a:bodyPr>
          <a:lstStyle>
            <a:lvl1pPr algn="r">
              <a:defRPr sz="400"/>
            </a:lvl1pPr>
          </a:lstStyle>
          <a:p>
            <a:pPr>
              <a:defRPr/>
            </a:pPr>
            <a:fld id="{8EB36D8F-9C41-47E3-84F3-96F79E1416AE}" type="slidenum">
              <a:rPr lang="nl-BE"/>
              <a:pPr>
                <a:defRPr/>
              </a:pPr>
              <a:t>‹#›</a:t>
            </a:fld>
            <a:endParaRPr lang="nl-B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98D33957-5639-4063-A4BE-5B7793BA1771}" type="slidenum">
              <a:rPr lang="nl-BE" smtClean="0"/>
              <a:pPr/>
              <a:t>1</a:t>
            </a:fld>
            <a:endParaRPr lang="nl-BE"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nl-B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603375" y="9394825"/>
            <a:ext cx="18180050" cy="6483350"/>
          </a:xfrm>
        </p:spPr>
        <p:txBody>
          <a:bodyPr/>
          <a:lstStyle/>
          <a:p>
            <a:r>
              <a:rPr lang="nl-NL" smtClean="0"/>
              <a:t>Klik om de stijl te bewerken</a:t>
            </a:r>
            <a:endParaRPr lang="nl-BE"/>
          </a:p>
        </p:txBody>
      </p:sp>
      <p:sp>
        <p:nvSpPr>
          <p:cNvPr id="3" name="Ondertitel 2"/>
          <p:cNvSpPr>
            <a:spLocks noGrp="1"/>
          </p:cNvSpPr>
          <p:nvPr>
            <p:ph type="subTitle" idx="1"/>
          </p:nvPr>
        </p:nvSpPr>
        <p:spPr>
          <a:xfrm>
            <a:off x="3208338" y="17138650"/>
            <a:ext cx="14970125" cy="77279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BE"/>
          </a:p>
        </p:txBody>
      </p:sp>
      <p:sp>
        <p:nvSpPr>
          <p:cNvPr id="4" name="Rectangle 4"/>
          <p:cNvSpPr>
            <a:spLocks noGrp="1" noChangeArrowheads="1"/>
          </p:cNvSpPr>
          <p:nvPr>
            <p:ph type="dt" sz="half" idx="10"/>
          </p:nvPr>
        </p:nvSpPr>
        <p:spPr>
          <a:ln/>
        </p:spPr>
        <p:txBody>
          <a:bodyPr/>
          <a:lstStyle>
            <a:lvl1pPr>
              <a:defRPr/>
            </a:lvl1pPr>
          </a:lstStyle>
          <a:p>
            <a:pPr>
              <a:defRPr/>
            </a:pPr>
            <a:endParaRPr lang="nl-BE"/>
          </a:p>
        </p:txBody>
      </p:sp>
      <p:sp>
        <p:nvSpPr>
          <p:cNvPr id="5" name="Rectangle 5"/>
          <p:cNvSpPr>
            <a:spLocks noGrp="1" noChangeArrowheads="1"/>
          </p:cNvSpPr>
          <p:nvPr>
            <p:ph type="ftr" sz="quarter" idx="11"/>
          </p:nvPr>
        </p:nvSpPr>
        <p:spPr>
          <a:ln/>
        </p:spPr>
        <p:txBody>
          <a:bodyPr/>
          <a:lstStyle>
            <a:lvl1pPr>
              <a:defRPr/>
            </a:lvl1pPr>
          </a:lstStyle>
          <a:p>
            <a:pPr>
              <a:defRPr/>
            </a:pPr>
            <a:endParaRPr lang="nl-BE"/>
          </a:p>
        </p:txBody>
      </p:sp>
      <p:sp>
        <p:nvSpPr>
          <p:cNvPr id="6" name="Rectangle 6"/>
          <p:cNvSpPr>
            <a:spLocks noGrp="1" noChangeArrowheads="1"/>
          </p:cNvSpPr>
          <p:nvPr>
            <p:ph type="sldNum" sz="quarter" idx="12"/>
          </p:nvPr>
        </p:nvSpPr>
        <p:spPr>
          <a:ln/>
        </p:spPr>
        <p:txBody>
          <a:bodyPr/>
          <a:lstStyle>
            <a:lvl1pPr>
              <a:defRPr/>
            </a:lvl1pPr>
          </a:lstStyle>
          <a:p>
            <a:pPr>
              <a:defRPr/>
            </a:pPr>
            <a:fld id="{7810A6C3-FF6C-43ED-A107-AB928C12021C}" type="slidenum">
              <a:rPr lang="nl-NL"/>
              <a:pPr>
                <a:defRPr/>
              </a:pPr>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Rectangle 4"/>
          <p:cNvSpPr>
            <a:spLocks noGrp="1" noChangeArrowheads="1"/>
          </p:cNvSpPr>
          <p:nvPr>
            <p:ph type="dt" sz="half" idx="10"/>
          </p:nvPr>
        </p:nvSpPr>
        <p:spPr>
          <a:ln/>
        </p:spPr>
        <p:txBody>
          <a:bodyPr/>
          <a:lstStyle>
            <a:lvl1pPr>
              <a:defRPr/>
            </a:lvl1pPr>
          </a:lstStyle>
          <a:p>
            <a:pPr>
              <a:defRPr/>
            </a:pPr>
            <a:endParaRPr lang="nl-BE"/>
          </a:p>
        </p:txBody>
      </p:sp>
      <p:sp>
        <p:nvSpPr>
          <p:cNvPr id="5" name="Rectangle 5"/>
          <p:cNvSpPr>
            <a:spLocks noGrp="1" noChangeArrowheads="1"/>
          </p:cNvSpPr>
          <p:nvPr>
            <p:ph type="ftr" sz="quarter" idx="11"/>
          </p:nvPr>
        </p:nvSpPr>
        <p:spPr>
          <a:ln/>
        </p:spPr>
        <p:txBody>
          <a:bodyPr/>
          <a:lstStyle>
            <a:lvl1pPr>
              <a:defRPr/>
            </a:lvl1pPr>
          </a:lstStyle>
          <a:p>
            <a:pPr>
              <a:defRPr/>
            </a:pPr>
            <a:endParaRPr lang="nl-BE"/>
          </a:p>
        </p:txBody>
      </p:sp>
      <p:sp>
        <p:nvSpPr>
          <p:cNvPr id="6" name="Rectangle 6"/>
          <p:cNvSpPr>
            <a:spLocks noGrp="1" noChangeArrowheads="1"/>
          </p:cNvSpPr>
          <p:nvPr>
            <p:ph type="sldNum" sz="quarter" idx="12"/>
          </p:nvPr>
        </p:nvSpPr>
        <p:spPr>
          <a:ln/>
        </p:spPr>
        <p:txBody>
          <a:bodyPr/>
          <a:lstStyle>
            <a:lvl1pPr>
              <a:defRPr/>
            </a:lvl1pPr>
          </a:lstStyle>
          <a:p>
            <a:pPr>
              <a:defRPr/>
            </a:pPr>
            <a:fld id="{7D95F7B1-F3C2-4682-A68A-AEAC9124B467}" type="slidenum">
              <a:rPr lang="nl-NL"/>
              <a:pPr>
                <a:defRPr/>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15505113" y="1211263"/>
            <a:ext cx="4811712" cy="25804812"/>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1069975" y="1211263"/>
            <a:ext cx="14282738" cy="25804812"/>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Rectangle 4"/>
          <p:cNvSpPr>
            <a:spLocks noGrp="1" noChangeArrowheads="1"/>
          </p:cNvSpPr>
          <p:nvPr>
            <p:ph type="dt" sz="half" idx="10"/>
          </p:nvPr>
        </p:nvSpPr>
        <p:spPr>
          <a:ln/>
        </p:spPr>
        <p:txBody>
          <a:bodyPr/>
          <a:lstStyle>
            <a:lvl1pPr>
              <a:defRPr/>
            </a:lvl1pPr>
          </a:lstStyle>
          <a:p>
            <a:pPr>
              <a:defRPr/>
            </a:pPr>
            <a:endParaRPr lang="nl-BE"/>
          </a:p>
        </p:txBody>
      </p:sp>
      <p:sp>
        <p:nvSpPr>
          <p:cNvPr id="5" name="Rectangle 5"/>
          <p:cNvSpPr>
            <a:spLocks noGrp="1" noChangeArrowheads="1"/>
          </p:cNvSpPr>
          <p:nvPr>
            <p:ph type="ftr" sz="quarter" idx="11"/>
          </p:nvPr>
        </p:nvSpPr>
        <p:spPr>
          <a:ln/>
        </p:spPr>
        <p:txBody>
          <a:bodyPr/>
          <a:lstStyle>
            <a:lvl1pPr>
              <a:defRPr/>
            </a:lvl1pPr>
          </a:lstStyle>
          <a:p>
            <a:pPr>
              <a:defRPr/>
            </a:pPr>
            <a:endParaRPr lang="nl-BE"/>
          </a:p>
        </p:txBody>
      </p:sp>
      <p:sp>
        <p:nvSpPr>
          <p:cNvPr id="6" name="Rectangle 6"/>
          <p:cNvSpPr>
            <a:spLocks noGrp="1" noChangeArrowheads="1"/>
          </p:cNvSpPr>
          <p:nvPr>
            <p:ph type="sldNum" sz="quarter" idx="12"/>
          </p:nvPr>
        </p:nvSpPr>
        <p:spPr>
          <a:ln/>
        </p:spPr>
        <p:txBody>
          <a:bodyPr/>
          <a:lstStyle>
            <a:lvl1pPr>
              <a:defRPr/>
            </a:lvl1pPr>
          </a:lstStyle>
          <a:p>
            <a:pPr>
              <a:defRPr/>
            </a:pPr>
            <a:fld id="{E2C21FB1-9C67-4E45-B26F-AAFF2D302371}" type="slidenum">
              <a:rPr lang="nl-NL"/>
              <a:pPr>
                <a:defRPr/>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Rectangle 4"/>
          <p:cNvSpPr>
            <a:spLocks noGrp="1" noChangeArrowheads="1"/>
          </p:cNvSpPr>
          <p:nvPr>
            <p:ph type="dt" sz="half" idx="10"/>
          </p:nvPr>
        </p:nvSpPr>
        <p:spPr>
          <a:ln/>
        </p:spPr>
        <p:txBody>
          <a:bodyPr/>
          <a:lstStyle>
            <a:lvl1pPr>
              <a:defRPr/>
            </a:lvl1pPr>
          </a:lstStyle>
          <a:p>
            <a:pPr>
              <a:defRPr/>
            </a:pPr>
            <a:endParaRPr lang="nl-BE"/>
          </a:p>
        </p:txBody>
      </p:sp>
      <p:sp>
        <p:nvSpPr>
          <p:cNvPr id="5" name="Rectangle 5"/>
          <p:cNvSpPr>
            <a:spLocks noGrp="1" noChangeArrowheads="1"/>
          </p:cNvSpPr>
          <p:nvPr>
            <p:ph type="ftr" sz="quarter" idx="11"/>
          </p:nvPr>
        </p:nvSpPr>
        <p:spPr>
          <a:ln/>
        </p:spPr>
        <p:txBody>
          <a:bodyPr/>
          <a:lstStyle>
            <a:lvl1pPr>
              <a:defRPr/>
            </a:lvl1pPr>
          </a:lstStyle>
          <a:p>
            <a:pPr>
              <a:defRPr/>
            </a:pPr>
            <a:endParaRPr lang="nl-BE"/>
          </a:p>
        </p:txBody>
      </p:sp>
      <p:sp>
        <p:nvSpPr>
          <p:cNvPr id="6" name="Rectangle 6"/>
          <p:cNvSpPr>
            <a:spLocks noGrp="1" noChangeArrowheads="1"/>
          </p:cNvSpPr>
          <p:nvPr>
            <p:ph type="sldNum" sz="quarter" idx="12"/>
          </p:nvPr>
        </p:nvSpPr>
        <p:spPr>
          <a:ln/>
        </p:spPr>
        <p:txBody>
          <a:bodyPr/>
          <a:lstStyle>
            <a:lvl1pPr>
              <a:defRPr/>
            </a:lvl1pPr>
          </a:lstStyle>
          <a:p>
            <a:pPr>
              <a:defRPr/>
            </a:pPr>
            <a:fld id="{3E318AFA-3184-4124-87B8-55BFA05A3BE1}" type="slidenum">
              <a:rPr lang="nl-NL"/>
              <a:pPr>
                <a:defRPr/>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689100" y="19434175"/>
            <a:ext cx="18178463" cy="6007100"/>
          </a:xfrm>
        </p:spPr>
        <p:txBody>
          <a:bodyPr anchor="t"/>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1689100" y="12819063"/>
            <a:ext cx="18178463" cy="66151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BE"/>
          </a:p>
        </p:txBody>
      </p:sp>
      <p:sp>
        <p:nvSpPr>
          <p:cNvPr id="5" name="Rectangle 5"/>
          <p:cNvSpPr>
            <a:spLocks noGrp="1" noChangeArrowheads="1"/>
          </p:cNvSpPr>
          <p:nvPr>
            <p:ph type="ftr" sz="quarter" idx="11"/>
          </p:nvPr>
        </p:nvSpPr>
        <p:spPr>
          <a:ln/>
        </p:spPr>
        <p:txBody>
          <a:bodyPr/>
          <a:lstStyle>
            <a:lvl1pPr>
              <a:defRPr/>
            </a:lvl1pPr>
          </a:lstStyle>
          <a:p>
            <a:pPr>
              <a:defRPr/>
            </a:pPr>
            <a:endParaRPr lang="nl-BE"/>
          </a:p>
        </p:txBody>
      </p:sp>
      <p:sp>
        <p:nvSpPr>
          <p:cNvPr id="6" name="Rectangle 6"/>
          <p:cNvSpPr>
            <a:spLocks noGrp="1" noChangeArrowheads="1"/>
          </p:cNvSpPr>
          <p:nvPr>
            <p:ph type="sldNum" sz="quarter" idx="12"/>
          </p:nvPr>
        </p:nvSpPr>
        <p:spPr>
          <a:ln/>
        </p:spPr>
        <p:txBody>
          <a:bodyPr/>
          <a:lstStyle>
            <a:lvl1pPr>
              <a:defRPr/>
            </a:lvl1pPr>
          </a:lstStyle>
          <a:p>
            <a:pPr>
              <a:defRPr/>
            </a:pPr>
            <a:fld id="{550E6D58-17BC-482C-BB1D-3E253B2058D4}" type="slidenum">
              <a:rPr lang="nl-NL"/>
              <a:pPr>
                <a:defRPr/>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1069975" y="7056438"/>
            <a:ext cx="9547225" cy="19959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10769600" y="7056438"/>
            <a:ext cx="9547225" cy="19959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Rectangle 4"/>
          <p:cNvSpPr>
            <a:spLocks noGrp="1" noChangeArrowheads="1"/>
          </p:cNvSpPr>
          <p:nvPr>
            <p:ph type="dt" sz="half" idx="10"/>
          </p:nvPr>
        </p:nvSpPr>
        <p:spPr>
          <a:ln/>
        </p:spPr>
        <p:txBody>
          <a:bodyPr/>
          <a:lstStyle>
            <a:lvl1pPr>
              <a:defRPr/>
            </a:lvl1pPr>
          </a:lstStyle>
          <a:p>
            <a:pPr>
              <a:defRPr/>
            </a:pPr>
            <a:endParaRPr lang="nl-BE"/>
          </a:p>
        </p:txBody>
      </p:sp>
      <p:sp>
        <p:nvSpPr>
          <p:cNvPr id="6" name="Rectangle 5"/>
          <p:cNvSpPr>
            <a:spLocks noGrp="1" noChangeArrowheads="1"/>
          </p:cNvSpPr>
          <p:nvPr>
            <p:ph type="ftr" sz="quarter" idx="11"/>
          </p:nvPr>
        </p:nvSpPr>
        <p:spPr>
          <a:ln/>
        </p:spPr>
        <p:txBody>
          <a:bodyPr/>
          <a:lstStyle>
            <a:lvl1pPr>
              <a:defRPr/>
            </a:lvl1pPr>
          </a:lstStyle>
          <a:p>
            <a:pPr>
              <a:defRPr/>
            </a:pPr>
            <a:endParaRPr lang="nl-BE"/>
          </a:p>
        </p:txBody>
      </p:sp>
      <p:sp>
        <p:nvSpPr>
          <p:cNvPr id="7" name="Rectangle 6"/>
          <p:cNvSpPr>
            <a:spLocks noGrp="1" noChangeArrowheads="1"/>
          </p:cNvSpPr>
          <p:nvPr>
            <p:ph type="sldNum" sz="quarter" idx="12"/>
          </p:nvPr>
        </p:nvSpPr>
        <p:spPr>
          <a:ln/>
        </p:spPr>
        <p:txBody>
          <a:bodyPr/>
          <a:lstStyle>
            <a:lvl1pPr>
              <a:defRPr/>
            </a:lvl1pPr>
          </a:lstStyle>
          <a:p>
            <a:pPr>
              <a:defRPr/>
            </a:pPr>
            <a:fld id="{BA9E1E8D-61EA-4294-AA22-086EB74B9B28}" type="slidenum">
              <a:rPr lang="nl-NL"/>
              <a:pPr>
                <a:defRPr/>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1069975" y="6769100"/>
            <a:ext cx="9448800" cy="2822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1069975" y="9591675"/>
            <a:ext cx="9448800" cy="17424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10864850" y="6769100"/>
            <a:ext cx="9451975" cy="2822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10864850" y="9591675"/>
            <a:ext cx="9451975" cy="17424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Rectangle 4"/>
          <p:cNvSpPr>
            <a:spLocks noGrp="1" noChangeArrowheads="1"/>
          </p:cNvSpPr>
          <p:nvPr>
            <p:ph type="dt" sz="half" idx="10"/>
          </p:nvPr>
        </p:nvSpPr>
        <p:spPr>
          <a:ln/>
        </p:spPr>
        <p:txBody>
          <a:bodyPr/>
          <a:lstStyle>
            <a:lvl1pPr>
              <a:defRPr/>
            </a:lvl1pPr>
          </a:lstStyle>
          <a:p>
            <a:pPr>
              <a:defRPr/>
            </a:pPr>
            <a:endParaRPr lang="nl-BE"/>
          </a:p>
        </p:txBody>
      </p:sp>
      <p:sp>
        <p:nvSpPr>
          <p:cNvPr id="8" name="Rectangle 5"/>
          <p:cNvSpPr>
            <a:spLocks noGrp="1" noChangeArrowheads="1"/>
          </p:cNvSpPr>
          <p:nvPr>
            <p:ph type="ftr" sz="quarter" idx="11"/>
          </p:nvPr>
        </p:nvSpPr>
        <p:spPr>
          <a:ln/>
        </p:spPr>
        <p:txBody>
          <a:bodyPr/>
          <a:lstStyle>
            <a:lvl1pPr>
              <a:defRPr/>
            </a:lvl1pPr>
          </a:lstStyle>
          <a:p>
            <a:pPr>
              <a:defRPr/>
            </a:pPr>
            <a:endParaRPr lang="nl-BE"/>
          </a:p>
        </p:txBody>
      </p:sp>
      <p:sp>
        <p:nvSpPr>
          <p:cNvPr id="9" name="Rectangle 6"/>
          <p:cNvSpPr>
            <a:spLocks noGrp="1" noChangeArrowheads="1"/>
          </p:cNvSpPr>
          <p:nvPr>
            <p:ph type="sldNum" sz="quarter" idx="12"/>
          </p:nvPr>
        </p:nvSpPr>
        <p:spPr>
          <a:ln/>
        </p:spPr>
        <p:txBody>
          <a:bodyPr/>
          <a:lstStyle>
            <a:lvl1pPr>
              <a:defRPr/>
            </a:lvl1pPr>
          </a:lstStyle>
          <a:p>
            <a:pPr>
              <a:defRPr/>
            </a:pPr>
            <a:fld id="{6A52C396-7F0B-47D9-8F6D-A070F555720D}" type="slidenum">
              <a:rPr lang="nl-NL"/>
              <a:pPr>
                <a:defRPr/>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Rectangle 4"/>
          <p:cNvSpPr>
            <a:spLocks noGrp="1" noChangeArrowheads="1"/>
          </p:cNvSpPr>
          <p:nvPr>
            <p:ph type="dt" sz="half" idx="10"/>
          </p:nvPr>
        </p:nvSpPr>
        <p:spPr>
          <a:ln/>
        </p:spPr>
        <p:txBody>
          <a:bodyPr/>
          <a:lstStyle>
            <a:lvl1pPr>
              <a:defRPr/>
            </a:lvl1pPr>
          </a:lstStyle>
          <a:p>
            <a:pPr>
              <a:defRPr/>
            </a:pPr>
            <a:endParaRPr lang="nl-BE"/>
          </a:p>
        </p:txBody>
      </p:sp>
      <p:sp>
        <p:nvSpPr>
          <p:cNvPr id="4" name="Rectangle 5"/>
          <p:cNvSpPr>
            <a:spLocks noGrp="1" noChangeArrowheads="1"/>
          </p:cNvSpPr>
          <p:nvPr>
            <p:ph type="ftr" sz="quarter" idx="11"/>
          </p:nvPr>
        </p:nvSpPr>
        <p:spPr>
          <a:ln/>
        </p:spPr>
        <p:txBody>
          <a:bodyPr/>
          <a:lstStyle>
            <a:lvl1pPr>
              <a:defRPr/>
            </a:lvl1pPr>
          </a:lstStyle>
          <a:p>
            <a:pPr>
              <a:defRPr/>
            </a:pPr>
            <a:endParaRPr lang="nl-BE"/>
          </a:p>
        </p:txBody>
      </p:sp>
      <p:sp>
        <p:nvSpPr>
          <p:cNvPr id="5" name="Rectangle 6"/>
          <p:cNvSpPr>
            <a:spLocks noGrp="1" noChangeArrowheads="1"/>
          </p:cNvSpPr>
          <p:nvPr>
            <p:ph type="sldNum" sz="quarter" idx="12"/>
          </p:nvPr>
        </p:nvSpPr>
        <p:spPr>
          <a:ln/>
        </p:spPr>
        <p:txBody>
          <a:bodyPr/>
          <a:lstStyle>
            <a:lvl1pPr>
              <a:defRPr/>
            </a:lvl1pPr>
          </a:lstStyle>
          <a:p>
            <a:pPr>
              <a:defRPr/>
            </a:pPr>
            <a:fld id="{E0000CCB-F381-4AE4-A19B-708D884876F6}" type="slidenum">
              <a:rPr lang="nl-NL"/>
              <a:pPr>
                <a:defRPr/>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BE"/>
          </a:p>
        </p:txBody>
      </p:sp>
      <p:sp>
        <p:nvSpPr>
          <p:cNvPr id="3" name="Rectangle 5"/>
          <p:cNvSpPr>
            <a:spLocks noGrp="1" noChangeArrowheads="1"/>
          </p:cNvSpPr>
          <p:nvPr>
            <p:ph type="ftr" sz="quarter" idx="11"/>
          </p:nvPr>
        </p:nvSpPr>
        <p:spPr>
          <a:ln/>
        </p:spPr>
        <p:txBody>
          <a:bodyPr/>
          <a:lstStyle>
            <a:lvl1pPr>
              <a:defRPr/>
            </a:lvl1pPr>
          </a:lstStyle>
          <a:p>
            <a:pPr>
              <a:defRPr/>
            </a:pPr>
            <a:endParaRPr lang="nl-BE"/>
          </a:p>
        </p:txBody>
      </p:sp>
      <p:sp>
        <p:nvSpPr>
          <p:cNvPr id="4" name="Rectangle 6"/>
          <p:cNvSpPr>
            <a:spLocks noGrp="1" noChangeArrowheads="1"/>
          </p:cNvSpPr>
          <p:nvPr>
            <p:ph type="sldNum" sz="quarter" idx="12"/>
          </p:nvPr>
        </p:nvSpPr>
        <p:spPr>
          <a:ln/>
        </p:spPr>
        <p:txBody>
          <a:bodyPr/>
          <a:lstStyle>
            <a:lvl1pPr>
              <a:defRPr/>
            </a:lvl1pPr>
          </a:lstStyle>
          <a:p>
            <a:pPr>
              <a:defRPr/>
            </a:pPr>
            <a:fld id="{4D97673F-75A6-4558-9A46-7A0D38BDEAD8}" type="slidenum">
              <a:rPr lang="nl-NL"/>
              <a:pPr>
                <a:defRPr/>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069975" y="1204913"/>
            <a:ext cx="7035800" cy="5124450"/>
          </a:xfr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8361363" y="1204913"/>
            <a:ext cx="11955462" cy="25811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1069975" y="6329363"/>
            <a:ext cx="7035800" cy="206867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BE"/>
          </a:p>
        </p:txBody>
      </p:sp>
      <p:sp>
        <p:nvSpPr>
          <p:cNvPr id="6" name="Rectangle 5"/>
          <p:cNvSpPr>
            <a:spLocks noGrp="1" noChangeArrowheads="1"/>
          </p:cNvSpPr>
          <p:nvPr>
            <p:ph type="ftr" sz="quarter" idx="11"/>
          </p:nvPr>
        </p:nvSpPr>
        <p:spPr>
          <a:ln/>
        </p:spPr>
        <p:txBody>
          <a:bodyPr/>
          <a:lstStyle>
            <a:lvl1pPr>
              <a:defRPr/>
            </a:lvl1pPr>
          </a:lstStyle>
          <a:p>
            <a:pPr>
              <a:defRPr/>
            </a:pPr>
            <a:endParaRPr lang="nl-BE"/>
          </a:p>
        </p:txBody>
      </p:sp>
      <p:sp>
        <p:nvSpPr>
          <p:cNvPr id="7" name="Rectangle 6"/>
          <p:cNvSpPr>
            <a:spLocks noGrp="1" noChangeArrowheads="1"/>
          </p:cNvSpPr>
          <p:nvPr>
            <p:ph type="sldNum" sz="quarter" idx="12"/>
          </p:nvPr>
        </p:nvSpPr>
        <p:spPr>
          <a:ln/>
        </p:spPr>
        <p:txBody>
          <a:bodyPr/>
          <a:lstStyle>
            <a:lvl1pPr>
              <a:defRPr/>
            </a:lvl1pPr>
          </a:lstStyle>
          <a:p>
            <a:pPr>
              <a:defRPr/>
            </a:pPr>
            <a:fld id="{50E0B3A9-F9D8-4443-A54F-0A82A0CD5583}" type="slidenum">
              <a:rPr lang="nl-NL"/>
              <a:pPr>
                <a:defRPr/>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192588" y="21170900"/>
            <a:ext cx="12831762" cy="2498725"/>
          </a:xfr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4192588" y="2701925"/>
            <a:ext cx="12831762" cy="181467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BE" noProof="0" smtClean="0"/>
          </a:p>
        </p:txBody>
      </p:sp>
      <p:sp>
        <p:nvSpPr>
          <p:cNvPr id="4" name="Tijdelijke aanduiding voor tekst 3"/>
          <p:cNvSpPr>
            <a:spLocks noGrp="1"/>
          </p:cNvSpPr>
          <p:nvPr>
            <p:ph type="body" sz="half" idx="2"/>
          </p:nvPr>
        </p:nvSpPr>
        <p:spPr>
          <a:xfrm>
            <a:off x="4192588" y="23669625"/>
            <a:ext cx="12831762" cy="35496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BE"/>
          </a:p>
        </p:txBody>
      </p:sp>
      <p:sp>
        <p:nvSpPr>
          <p:cNvPr id="6" name="Rectangle 5"/>
          <p:cNvSpPr>
            <a:spLocks noGrp="1" noChangeArrowheads="1"/>
          </p:cNvSpPr>
          <p:nvPr>
            <p:ph type="ftr" sz="quarter" idx="11"/>
          </p:nvPr>
        </p:nvSpPr>
        <p:spPr>
          <a:ln/>
        </p:spPr>
        <p:txBody>
          <a:bodyPr/>
          <a:lstStyle>
            <a:lvl1pPr>
              <a:defRPr/>
            </a:lvl1pPr>
          </a:lstStyle>
          <a:p>
            <a:pPr>
              <a:defRPr/>
            </a:pPr>
            <a:endParaRPr lang="nl-BE"/>
          </a:p>
        </p:txBody>
      </p:sp>
      <p:sp>
        <p:nvSpPr>
          <p:cNvPr id="7" name="Rectangle 6"/>
          <p:cNvSpPr>
            <a:spLocks noGrp="1" noChangeArrowheads="1"/>
          </p:cNvSpPr>
          <p:nvPr>
            <p:ph type="sldNum" sz="quarter" idx="12"/>
          </p:nvPr>
        </p:nvSpPr>
        <p:spPr>
          <a:ln/>
        </p:spPr>
        <p:txBody>
          <a:bodyPr/>
          <a:lstStyle>
            <a:lvl1pPr>
              <a:defRPr/>
            </a:lvl1pPr>
          </a:lstStyle>
          <a:p>
            <a:pPr>
              <a:defRPr/>
            </a:pPr>
            <a:fld id="{A34C5C8B-4E2A-4188-BA6A-C6FCA42C582B}" type="slidenum">
              <a:rPr lang="nl-NL"/>
              <a:pPr>
                <a:defRPr/>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69975" y="1211263"/>
            <a:ext cx="19246850" cy="5040312"/>
          </a:xfrm>
          <a:prstGeom prst="rect">
            <a:avLst/>
          </a:prstGeom>
          <a:noFill/>
          <a:ln w="9525">
            <a:noFill/>
            <a:miter lim="800000"/>
            <a:headEnd/>
            <a:tailEnd/>
          </a:ln>
        </p:spPr>
        <p:txBody>
          <a:bodyPr vert="horz" wrap="square" lIns="295022" tIns="147511" rIns="295022" bIns="147511" numCol="1" anchor="ctr" anchorCtr="0" compatLnSpc="1">
            <a:prstTxWarp prst="textNoShape">
              <a:avLst/>
            </a:prstTxWarp>
          </a:bodyPr>
          <a:lstStyle/>
          <a:p>
            <a:pPr lvl="0"/>
            <a:r>
              <a:rPr lang="nl-NL" smtClean="0"/>
              <a:t>Klik om het opmaakprofiel te bewerken</a:t>
            </a:r>
          </a:p>
        </p:txBody>
      </p:sp>
      <p:sp>
        <p:nvSpPr>
          <p:cNvPr id="1027" name="Rectangle 3"/>
          <p:cNvSpPr>
            <a:spLocks noGrp="1" noChangeArrowheads="1"/>
          </p:cNvSpPr>
          <p:nvPr>
            <p:ph type="body" idx="1"/>
          </p:nvPr>
        </p:nvSpPr>
        <p:spPr bwMode="auto">
          <a:xfrm>
            <a:off x="1069975" y="7056438"/>
            <a:ext cx="19246850" cy="19959637"/>
          </a:xfrm>
          <a:prstGeom prst="rect">
            <a:avLst/>
          </a:prstGeom>
          <a:noFill/>
          <a:ln w="9525">
            <a:noFill/>
            <a:miter lim="800000"/>
            <a:headEnd/>
            <a:tailEnd/>
          </a:ln>
        </p:spPr>
        <p:txBody>
          <a:bodyPr vert="horz" wrap="square" lIns="295022" tIns="147511" rIns="295022" bIns="147511"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1028" name="Rectangle 4"/>
          <p:cNvSpPr>
            <a:spLocks noGrp="1" noChangeArrowheads="1"/>
          </p:cNvSpPr>
          <p:nvPr>
            <p:ph type="dt" sz="half" idx="2"/>
          </p:nvPr>
        </p:nvSpPr>
        <p:spPr bwMode="auto">
          <a:xfrm>
            <a:off x="1069975" y="27541538"/>
            <a:ext cx="4989513" cy="2100262"/>
          </a:xfrm>
          <a:prstGeom prst="rect">
            <a:avLst/>
          </a:prstGeom>
          <a:noFill/>
          <a:ln w="9525">
            <a:noFill/>
            <a:miter lim="800000"/>
            <a:headEnd/>
            <a:tailEnd/>
          </a:ln>
          <a:effectLst/>
        </p:spPr>
        <p:txBody>
          <a:bodyPr vert="horz" wrap="square" lIns="295022" tIns="147511" rIns="295022" bIns="147511" numCol="1" anchor="t" anchorCtr="0" compatLnSpc="1">
            <a:prstTxWarp prst="textNoShape">
              <a:avLst/>
            </a:prstTxWarp>
          </a:bodyPr>
          <a:lstStyle>
            <a:lvl1pPr>
              <a:defRPr sz="4500"/>
            </a:lvl1pPr>
          </a:lstStyle>
          <a:p>
            <a:pPr>
              <a:defRPr/>
            </a:pPr>
            <a:endParaRPr lang="nl-BE"/>
          </a:p>
        </p:txBody>
      </p:sp>
      <p:sp>
        <p:nvSpPr>
          <p:cNvPr id="1029" name="Rectangle 5"/>
          <p:cNvSpPr>
            <a:spLocks noGrp="1" noChangeArrowheads="1"/>
          </p:cNvSpPr>
          <p:nvPr>
            <p:ph type="ftr" sz="quarter" idx="3"/>
          </p:nvPr>
        </p:nvSpPr>
        <p:spPr bwMode="auto">
          <a:xfrm>
            <a:off x="7307263" y="27541538"/>
            <a:ext cx="6772275" cy="2100262"/>
          </a:xfrm>
          <a:prstGeom prst="rect">
            <a:avLst/>
          </a:prstGeom>
          <a:noFill/>
          <a:ln w="9525">
            <a:noFill/>
            <a:miter lim="800000"/>
            <a:headEnd/>
            <a:tailEnd/>
          </a:ln>
          <a:effectLst/>
        </p:spPr>
        <p:txBody>
          <a:bodyPr vert="horz" wrap="square" lIns="295022" tIns="147511" rIns="295022" bIns="147511" numCol="1" anchor="t" anchorCtr="0" compatLnSpc="1">
            <a:prstTxWarp prst="textNoShape">
              <a:avLst/>
            </a:prstTxWarp>
          </a:bodyPr>
          <a:lstStyle>
            <a:lvl1pPr algn="ctr">
              <a:defRPr sz="4500"/>
            </a:lvl1pPr>
          </a:lstStyle>
          <a:p>
            <a:pPr>
              <a:defRPr/>
            </a:pPr>
            <a:endParaRPr lang="nl-BE"/>
          </a:p>
        </p:txBody>
      </p:sp>
      <p:sp>
        <p:nvSpPr>
          <p:cNvPr id="1030" name="Rectangle 6"/>
          <p:cNvSpPr>
            <a:spLocks noGrp="1" noChangeArrowheads="1"/>
          </p:cNvSpPr>
          <p:nvPr>
            <p:ph type="sldNum" sz="quarter" idx="4"/>
          </p:nvPr>
        </p:nvSpPr>
        <p:spPr bwMode="auto">
          <a:xfrm>
            <a:off x="15327313" y="27541538"/>
            <a:ext cx="4989512" cy="2100262"/>
          </a:xfrm>
          <a:prstGeom prst="rect">
            <a:avLst/>
          </a:prstGeom>
          <a:noFill/>
          <a:ln w="9525">
            <a:noFill/>
            <a:miter lim="800000"/>
            <a:headEnd/>
            <a:tailEnd/>
          </a:ln>
          <a:effectLst/>
        </p:spPr>
        <p:txBody>
          <a:bodyPr vert="horz" wrap="square" lIns="295022" tIns="147511" rIns="295022" bIns="147511" numCol="1" anchor="t" anchorCtr="0" compatLnSpc="1">
            <a:prstTxWarp prst="textNoShape">
              <a:avLst/>
            </a:prstTxWarp>
          </a:bodyPr>
          <a:lstStyle>
            <a:lvl1pPr algn="r">
              <a:defRPr sz="4500"/>
            </a:lvl1pPr>
          </a:lstStyle>
          <a:p>
            <a:pPr>
              <a:defRPr/>
            </a:pPr>
            <a:fld id="{BC27726B-772C-4DFF-BE6A-8B24C352209A}" type="slidenum">
              <a:rPr lang="nl-NL"/>
              <a:pPr>
                <a:defRPr/>
              </a:pPr>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49575" rtl="0" eaLnBrk="0" fontAlgn="base" hangingPunct="0">
        <a:spcBef>
          <a:spcPct val="0"/>
        </a:spcBef>
        <a:spcAft>
          <a:spcPct val="0"/>
        </a:spcAft>
        <a:defRPr sz="14200">
          <a:solidFill>
            <a:schemeClr val="tx2"/>
          </a:solidFill>
          <a:latin typeface="+mj-lt"/>
          <a:ea typeface="+mj-ea"/>
          <a:cs typeface="+mj-cs"/>
        </a:defRPr>
      </a:lvl1pPr>
      <a:lvl2pPr algn="ctr" defTabSz="2949575" rtl="0" eaLnBrk="0" fontAlgn="base" hangingPunct="0">
        <a:spcBef>
          <a:spcPct val="0"/>
        </a:spcBef>
        <a:spcAft>
          <a:spcPct val="0"/>
        </a:spcAft>
        <a:defRPr sz="14200">
          <a:solidFill>
            <a:schemeClr val="tx2"/>
          </a:solidFill>
          <a:latin typeface="Arial" charset="0"/>
        </a:defRPr>
      </a:lvl2pPr>
      <a:lvl3pPr algn="ctr" defTabSz="2949575" rtl="0" eaLnBrk="0" fontAlgn="base" hangingPunct="0">
        <a:spcBef>
          <a:spcPct val="0"/>
        </a:spcBef>
        <a:spcAft>
          <a:spcPct val="0"/>
        </a:spcAft>
        <a:defRPr sz="14200">
          <a:solidFill>
            <a:schemeClr val="tx2"/>
          </a:solidFill>
          <a:latin typeface="Arial" charset="0"/>
        </a:defRPr>
      </a:lvl3pPr>
      <a:lvl4pPr algn="ctr" defTabSz="2949575" rtl="0" eaLnBrk="0" fontAlgn="base" hangingPunct="0">
        <a:spcBef>
          <a:spcPct val="0"/>
        </a:spcBef>
        <a:spcAft>
          <a:spcPct val="0"/>
        </a:spcAft>
        <a:defRPr sz="14200">
          <a:solidFill>
            <a:schemeClr val="tx2"/>
          </a:solidFill>
          <a:latin typeface="Arial" charset="0"/>
        </a:defRPr>
      </a:lvl4pPr>
      <a:lvl5pPr algn="ctr" defTabSz="2949575" rtl="0" eaLnBrk="0" fontAlgn="base" hangingPunct="0">
        <a:spcBef>
          <a:spcPct val="0"/>
        </a:spcBef>
        <a:spcAft>
          <a:spcPct val="0"/>
        </a:spcAft>
        <a:defRPr sz="14200">
          <a:solidFill>
            <a:schemeClr val="tx2"/>
          </a:solidFill>
          <a:latin typeface="Arial" charset="0"/>
        </a:defRPr>
      </a:lvl5pPr>
      <a:lvl6pPr marL="457200" algn="ctr" defTabSz="2949575" rtl="0" fontAlgn="base">
        <a:spcBef>
          <a:spcPct val="0"/>
        </a:spcBef>
        <a:spcAft>
          <a:spcPct val="0"/>
        </a:spcAft>
        <a:defRPr sz="14200">
          <a:solidFill>
            <a:schemeClr val="tx2"/>
          </a:solidFill>
          <a:latin typeface="Arial" charset="0"/>
        </a:defRPr>
      </a:lvl6pPr>
      <a:lvl7pPr marL="914400" algn="ctr" defTabSz="2949575" rtl="0" fontAlgn="base">
        <a:spcBef>
          <a:spcPct val="0"/>
        </a:spcBef>
        <a:spcAft>
          <a:spcPct val="0"/>
        </a:spcAft>
        <a:defRPr sz="14200">
          <a:solidFill>
            <a:schemeClr val="tx2"/>
          </a:solidFill>
          <a:latin typeface="Arial" charset="0"/>
        </a:defRPr>
      </a:lvl7pPr>
      <a:lvl8pPr marL="1371600" algn="ctr" defTabSz="2949575" rtl="0" fontAlgn="base">
        <a:spcBef>
          <a:spcPct val="0"/>
        </a:spcBef>
        <a:spcAft>
          <a:spcPct val="0"/>
        </a:spcAft>
        <a:defRPr sz="14200">
          <a:solidFill>
            <a:schemeClr val="tx2"/>
          </a:solidFill>
          <a:latin typeface="Arial" charset="0"/>
        </a:defRPr>
      </a:lvl8pPr>
      <a:lvl9pPr marL="1828800" algn="ctr" defTabSz="2949575" rtl="0" fontAlgn="base">
        <a:spcBef>
          <a:spcPct val="0"/>
        </a:spcBef>
        <a:spcAft>
          <a:spcPct val="0"/>
        </a:spcAft>
        <a:defRPr sz="14200">
          <a:solidFill>
            <a:schemeClr val="tx2"/>
          </a:solidFill>
          <a:latin typeface="Arial" charset="0"/>
        </a:defRPr>
      </a:lvl9pPr>
    </p:titleStyle>
    <p:bodyStyle>
      <a:lvl1pPr marL="1106488" indent="-1106488" algn="l" defTabSz="2949575" rtl="0" eaLnBrk="0" fontAlgn="base" hangingPunct="0">
        <a:spcBef>
          <a:spcPct val="20000"/>
        </a:spcBef>
        <a:spcAft>
          <a:spcPct val="0"/>
        </a:spcAft>
        <a:buChar char="•"/>
        <a:defRPr sz="10300">
          <a:solidFill>
            <a:schemeClr val="tx1"/>
          </a:solidFill>
          <a:latin typeface="+mn-lt"/>
          <a:ea typeface="+mn-ea"/>
          <a:cs typeface="+mn-cs"/>
        </a:defRPr>
      </a:lvl1pPr>
      <a:lvl2pPr marL="2397125" indent="-922338" algn="l" defTabSz="2949575" rtl="0" eaLnBrk="0" fontAlgn="base" hangingPunct="0">
        <a:spcBef>
          <a:spcPct val="20000"/>
        </a:spcBef>
        <a:spcAft>
          <a:spcPct val="0"/>
        </a:spcAft>
        <a:buChar char="–"/>
        <a:defRPr sz="9000">
          <a:solidFill>
            <a:schemeClr val="tx1"/>
          </a:solidFill>
          <a:latin typeface="+mn-lt"/>
        </a:defRPr>
      </a:lvl2pPr>
      <a:lvl3pPr marL="3687763" indent="-738188" algn="l" defTabSz="2949575" rtl="0" eaLnBrk="0" fontAlgn="base" hangingPunct="0">
        <a:spcBef>
          <a:spcPct val="20000"/>
        </a:spcBef>
        <a:spcAft>
          <a:spcPct val="0"/>
        </a:spcAft>
        <a:buChar char="•"/>
        <a:defRPr sz="7700">
          <a:solidFill>
            <a:schemeClr val="tx1"/>
          </a:solidFill>
          <a:latin typeface="+mn-lt"/>
        </a:defRPr>
      </a:lvl3pPr>
      <a:lvl4pPr marL="5162550" indent="-736600" algn="l" defTabSz="2949575" rtl="0" eaLnBrk="0" fontAlgn="base" hangingPunct="0">
        <a:spcBef>
          <a:spcPct val="20000"/>
        </a:spcBef>
        <a:spcAft>
          <a:spcPct val="0"/>
        </a:spcAft>
        <a:buChar char="–"/>
        <a:defRPr sz="6500">
          <a:solidFill>
            <a:schemeClr val="tx1"/>
          </a:solidFill>
          <a:latin typeface="+mn-lt"/>
        </a:defRPr>
      </a:lvl4pPr>
      <a:lvl5pPr marL="6637338" indent="-736600" algn="l" defTabSz="2949575" rtl="0" eaLnBrk="0" fontAlgn="base" hangingPunct="0">
        <a:spcBef>
          <a:spcPct val="20000"/>
        </a:spcBef>
        <a:spcAft>
          <a:spcPct val="0"/>
        </a:spcAft>
        <a:buChar char="»"/>
        <a:defRPr sz="6500">
          <a:solidFill>
            <a:schemeClr val="tx1"/>
          </a:solidFill>
          <a:latin typeface="+mn-lt"/>
        </a:defRPr>
      </a:lvl5pPr>
      <a:lvl6pPr marL="7094538" indent="-736600" algn="l" defTabSz="2949575" rtl="0" fontAlgn="base">
        <a:spcBef>
          <a:spcPct val="20000"/>
        </a:spcBef>
        <a:spcAft>
          <a:spcPct val="0"/>
        </a:spcAft>
        <a:buChar char="»"/>
        <a:defRPr sz="6500">
          <a:solidFill>
            <a:schemeClr val="tx1"/>
          </a:solidFill>
          <a:latin typeface="+mn-lt"/>
        </a:defRPr>
      </a:lvl6pPr>
      <a:lvl7pPr marL="7551738" indent="-736600" algn="l" defTabSz="2949575" rtl="0" fontAlgn="base">
        <a:spcBef>
          <a:spcPct val="20000"/>
        </a:spcBef>
        <a:spcAft>
          <a:spcPct val="0"/>
        </a:spcAft>
        <a:buChar char="»"/>
        <a:defRPr sz="6500">
          <a:solidFill>
            <a:schemeClr val="tx1"/>
          </a:solidFill>
          <a:latin typeface="+mn-lt"/>
        </a:defRPr>
      </a:lvl7pPr>
      <a:lvl8pPr marL="8008938" indent="-736600" algn="l" defTabSz="2949575" rtl="0" fontAlgn="base">
        <a:spcBef>
          <a:spcPct val="20000"/>
        </a:spcBef>
        <a:spcAft>
          <a:spcPct val="0"/>
        </a:spcAft>
        <a:buChar char="»"/>
        <a:defRPr sz="6500">
          <a:solidFill>
            <a:schemeClr val="tx1"/>
          </a:solidFill>
          <a:latin typeface="+mn-lt"/>
        </a:defRPr>
      </a:lvl8pPr>
      <a:lvl9pPr marL="8466138" indent="-736600" algn="l" defTabSz="2949575" rtl="0" fontAlgn="base">
        <a:spcBef>
          <a:spcPct val="20000"/>
        </a:spcBef>
        <a:spcAft>
          <a:spcPct val="0"/>
        </a:spcAft>
        <a:buChar char="»"/>
        <a:defRPr sz="6500">
          <a:solidFill>
            <a:schemeClr val="tx1"/>
          </a:solidFill>
          <a:latin typeface="+mn-lt"/>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8"/>
          <p:cNvSpPr>
            <a:spLocks noChangeArrowheads="1"/>
          </p:cNvSpPr>
          <p:nvPr/>
        </p:nvSpPr>
        <p:spPr bwMode="auto">
          <a:xfrm>
            <a:off x="0" y="5334000"/>
            <a:ext cx="21386800" cy="2295525"/>
          </a:xfrm>
          <a:prstGeom prst="rect">
            <a:avLst/>
          </a:prstGeom>
          <a:solidFill>
            <a:srgbClr val="6D93BA"/>
          </a:solidFill>
          <a:ln w="9525">
            <a:noFill/>
            <a:miter lim="800000"/>
            <a:headEnd/>
            <a:tailEnd/>
          </a:ln>
        </p:spPr>
        <p:txBody>
          <a:bodyPr wrap="none" anchor="ctr"/>
          <a:lstStyle/>
          <a:p>
            <a:endParaRPr lang="nl-BE"/>
          </a:p>
        </p:txBody>
      </p:sp>
      <p:sp>
        <p:nvSpPr>
          <p:cNvPr id="2051" name="Text Box 7"/>
          <p:cNvSpPr txBox="1">
            <a:spLocks noChangeArrowheads="1"/>
          </p:cNvSpPr>
          <p:nvPr/>
        </p:nvSpPr>
        <p:spPr bwMode="auto">
          <a:xfrm>
            <a:off x="2192278" y="5549039"/>
            <a:ext cx="17137063" cy="1938992"/>
          </a:xfrm>
          <a:prstGeom prst="rect">
            <a:avLst/>
          </a:prstGeom>
          <a:noFill/>
          <a:ln w="9525">
            <a:noFill/>
            <a:miter lim="800000"/>
            <a:headEnd/>
            <a:tailEnd/>
          </a:ln>
        </p:spPr>
        <p:txBody>
          <a:bodyPr>
            <a:spAutoFit/>
          </a:bodyPr>
          <a:lstStyle/>
          <a:p>
            <a:pPr algn="ctr" eaLnBrk="0" hangingPunct="0"/>
            <a:r>
              <a:rPr lang="nl-BE" sz="6000" b="1" dirty="0" err="1" smtClean="0">
                <a:solidFill>
                  <a:schemeClr val="bg1"/>
                </a:solidFill>
                <a:latin typeface="Century Gothic" pitchFamily="34" charset="0"/>
              </a:rPr>
              <a:t>Chaining-based</a:t>
            </a:r>
            <a:r>
              <a:rPr lang="nl-BE" sz="6000" b="1" dirty="0" smtClean="0">
                <a:solidFill>
                  <a:schemeClr val="bg1"/>
                </a:solidFill>
                <a:latin typeface="Century Gothic" pitchFamily="34" charset="0"/>
              </a:rPr>
              <a:t> </a:t>
            </a:r>
            <a:r>
              <a:rPr lang="nl-BE" sz="6000" b="1" dirty="0" err="1" smtClean="0">
                <a:solidFill>
                  <a:schemeClr val="bg1"/>
                </a:solidFill>
                <a:latin typeface="Century Gothic" pitchFamily="34" charset="0"/>
              </a:rPr>
              <a:t>reasoning</a:t>
            </a:r>
            <a:r>
              <a:rPr lang="nl-BE" sz="6000" b="1" dirty="0" smtClean="0">
                <a:solidFill>
                  <a:schemeClr val="bg1"/>
                </a:solidFill>
                <a:latin typeface="Century Gothic" pitchFamily="34" charset="0"/>
              </a:rPr>
              <a:t> in </a:t>
            </a:r>
            <a:r>
              <a:rPr lang="nl-BE" sz="6000" b="1" dirty="0" err="1" smtClean="0">
                <a:solidFill>
                  <a:schemeClr val="bg1"/>
                </a:solidFill>
                <a:latin typeface="Century Gothic" pitchFamily="34" charset="0"/>
              </a:rPr>
              <a:t>multi-sensor</a:t>
            </a:r>
            <a:r>
              <a:rPr lang="nl-BE" sz="6000" b="1" smtClean="0">
                <a:solidFill>
                  <a:schemeClr val="bg1"/>
                </a:solidFill>
                <a:latin typeface="Century Gothic" pitchFamily="34" charset="0"/>
              </a:rPr>
              <a:t> smart homes.</a:t>
            </a:r>
            <a:endParaRPr lang="nl-BE" sz="3200" b="1" i="1" dirty="0">
              <a:solidFill>
                <a:schemeClr val="bg1"/>
              </a:solidFill>
              <a:latin typeface="Century Gothic" pitchFamily="34" charset="0"/>
            </a:endParaRPr>
          </a:p>
        </p:txBody>
      </p:sp>
      <p:sp>
        <p:nvSpPr>
          <p:cNvPr id="2053" name="Rectangle 20"/>
          <p:cNvSpPr>
            <a:spLocks noChangeArrowheads="1"/>
          </p:cNvSpPr>
          <p:nvPr/>
        </p:nvSpPr>
        <p:spPr bwMode="auto">
          <a:xfrm>
            <a:off x="0" y="26838275"/>
            <a:ext cx="21386800" cy="3405188"/>
          </a:xfrm>
          <a:prstGeom prst="rect">
            <a:avLst/>
          </a:prstGeom>
          <a:solidFill>
            <a:srgbClr val="6D93BA"/>
          </a:solidFill>
          <a:ln w="9525">
            <a:noFill/>
            <a:miter lim="800000"/>
            <a:headEnd/>
            <a:tailEnd/>
          </a:ln>
        </p:spPr>
        <p:txBody>
          <a:bodyPr wrap="none" anchor="ctr"/>
          <a:lstStyle/>
          <a:p>
            <a:endParaRPr lang="nl-BE"/>
          </a:p>
        </p:txBody>
      </p:sp>
      <p:sp>
        <p:nvSpPr>
          <p:cNvPr id="2054" name="Text Box 21"/>
          <p:cNvSpPr txBox="1">
            <a:spLocks noChangeArrowheads="1"/>
          </p:cNvSpPr>
          <p:nvPr/>
        </p:nvSpPr>
        <p:spPr bwMode="auto">
          <a:xfrm>
            <a:off x="3367087" y="27695525"/>
            <a:ext cx="6048425" cy="1815882"/>
          </a:xfrm>
          <a:prstGeom prst="rect">
            <a:avLst/>
          </a:prstGeom>
          <a:noFill/>
          <a:ln w="9525">
            <a:noFill/>
            <a:prstDash val="dash"/>
            <a:miter lim="800000"/>
            <a:headEnd/>
            <a:tailEnd/>
          </a:ln>
        </p:spPr>
        <p:txBody>
          <a:bodyPr wrap="square">
            <a:spAutoFit/>
          </a:bodyPr>
          <a:lstStyle/>
          <a:p>
            <a:r>
              <a:rPr lang="nl-BE" sz="2800" b="1" dirty="0" err="1" smtClean="0">
                <a:solidFill>
                  <a:schemeClr val="bg1"/>
                </a:solidFill>
                <a:latin typeface="Calibri" pitchFamily="34" charset="0"/>
              </a:rPr>
              <a:t>Pieter-Jan</a:t>
            </a:r>
            <a:r>
              <a:rPr lang="nl-BE" sz="2800" b="1" dirty="0" smtClean="0">
                <a:solidFill>
                  <a:schemeClr val="bg1"/>
                </a:solidFill>
                <a:latin typeface="Calibri" pitchFamily="34" charset="0"/>
              </a:rPr>
              <a:t> </a:t>
            </a:r>
            <a:r>
              <a:rPr lang="nl-BE" sz="2800" b="1" dirty="0" err="1" smtClean="0">
                <a:solidFill>
                  <a:schemeClr val="bg1"/>
                </a:solidFill>
                <a:latin typeface="Calibri" pitchFamily="34" charset="0"/>
              </a:rPr>
              <a:t>Huyghe</a:t>
            </a:r>
            <a:endParaRPr lang="nl-BE" sz="2800" b="1" dirty="0" smtClean="0">
              <a:solidFill>
                <a:schemeClr val="bg1"/>
              </a:solidFill>
              <a:latin typeface="Calibri" pitchFamily="34" charset="0"/>
            </a:endParaRPr>
          </a:p>
          <a:p>
            <a:r>
              <a:rPr lang="nl-BE" sz="2800" b="1" dirty="0" err="1" smtClean="0">
                <a:solidFill>
                  <a:schemeClr val="bg1"/>
                </a:solidFill>
                <a:latin typeface="Calibri" pitchFamily="34" charset="0"/>
              </a:rPr>
              <a:t>Westvoordestraat</a:t>
            </a:r>
            <a:r>
              <a:rPr lang="nl-BE" sz="2800" b="1" dirty="0" smtClean="0">
                <a:solidFill>
                  <a:schemeClr val="bg1"/>
                </a:solidFill>
                <a:latin typeface="Calibri" pitchFamily="34" charset="0"/>
              </a:rPr>
              <a:t> 26B 9910 </a:t>
            </a:r>
            <a:r>
              <a:rPr lang="nl-BE" sz="2800" b="1" dirty="0" err="1" smtClean="0">
                <a:solidFill>
                  <a:schemeClr val="bg1"/>
                </a:solidFill>
                <a:latin typeface="Calibri" pitchFamily="34" charset="0"/>
              </a:rPr>
              <a:t>Knesselare</a:t>
            </a:r>
            <a:endParaRPr lang="nl-BE" sz="2800" dirty="0" smtClean="0">
              <a:solidFill>
                <a:schemeClr val="bg1"/>
              </a:solidFill>
              <a:latin typeface="Calibri" pitchFamily="34" charset="0"/>
            </a:endParaRPr>
          </a:p>
          <a:p>
            <a:r>
              <a:rPr lang="nl-BE" sz="2800" dirty="0" smtClean="0">
                <a:solidFill>
                  <a:schemeClr val="bg1"/>
                </a:solidFill>
                <a:latin typeface="Calibri" pitchFamily="34" charset="0"/>
              </a:rPr>
              <a:t>+32479438262</a:t>
            </a:r>
          </a:p>
          <a:p>
            <a:r>
              <a:rPr lang="nl-BE" sz="2800" dirty="0" smtClean="0">
                <a:solidFill>
                  <a:schemeClr val="bg1"/>
                </a:solidFill>
                <a:latin typeface="Calibri" pitchFamily="34" charset="0"/>
              </a:rPr>
              <a:t>p_</a:t>
            </a:r>
            <a:r>
              <a:rPr lang="nl-BE" sz="2800" dirty="0" err="1" smtClean="0">
                <a:solidFill>
                  <a:schemeClr val="bg1"/>
                </a:solidFill>
                <a:latin typeface="Calibri" pitchFamily="34" charset="0"/>
              </a:rPr>
              <a:t>huyghe</a:t>
            </a:r>
            <a:r>
              <a:rPr lang="nl-BE" sz="2800" dirty="0" smtClean="0">
                <a:solidFill>
                  <a:schemeClr val="bg1"/>
                </a:solidFill>
                <a:latin typeface="Calibri" pitchFamily="34" charset="0"/>
              </a:rPr>
              <a:t>@</a:t>
            </a:r>
            <a:r>
              <a:rPr lang="nl-BE" sz="2800" dirty="0" err="1" smtClean="0">
                <a:solidFill>
                  <a:schemeClr val="bg1"/>
                </a:solidFill>
                <a:latin typeface="Calibri" pitchFamily="34" charset="0"/>
              </a:rPr>
              <a:t>pandora.be</a:t>
            </a:r>
            <a:endParaRPr lang="nl-BE" sz="2800" dirty="0">
              <a:solidFill>
                <a:schemeClr val="bg1"/>
              </a:solidFill>
              <a:latin typeface="Calibri" pitchFamily="34" charset="0"/>
            </a:endParaRPr>
          </a:p>
        </p:txBody>
      </p:sp>
      <p:sp>
        <p:nvSpPr>
          <p:cNvPr id="2056" name="AutoShape 30"/>
          <p:cNvSpPr>
            <a:spLocks noChangeArrowheads="1"/>
          </p:cNvSpPr>
          <p:nvPr/>
        </p:nvSpPr>
        <p:spPr bwMode="auto">
          <a:xfrm>
            <a:off x="9540875" y="24987250"/>
            <a:ext cx="6553200" cy="2303463"/>
          </a:xfrm>
          <a:prstGeom prst="roundRect">
            <a:avLst>
              <a:gd name="adj" fmla="val 28944"/>
            </a:avLst>
          </a:prstGeom>
          <a:noFill/>
          <a:ln w="38100">
            <a:noFill/>
            <a:round/>
            <a:headEnd/>
            <a:tailEnd/>
          </a:ln>
        </p:spPr>
        <p:txBody>
          <a:bodyPr wrap="none" anchor="ctr"/>
          <a:lstStyle/>
          <a:p>
            <a:endParaRPr lang="nl-BE"/>
          </a:p>
        </p:txBody>
      </p:sp>
      <p:sp>
        <p:nvSpPr>
          <p:cNvPr id="2064" name="Rectangle 8"/>
          <p:cNvSpPr>
            <a:spLocks noChangeArrowheads="1"/>
          </p:cNvSpPr>
          <p:nvPr/>
        </p:nvSpPr>
        <p:spPr bwMode="auto">
          <a:xfrm>
            <a:off x="0" y="7620000"/>
            <a:ext cx="21386800" cy="214313"/>
          </a:xfrm>
          <a:prstGeom prst="rect">
            <a:avLst/>
          </a:prstGeom>
          <a:solidFill>
            <a:srgbClr val="85C4F0"/>
          </a:solidFill>
          <a:ln w="9525">
            <a:noFill/>
            <a:miter lim="800000"/>
            <a:headEnd/>
            <a:tailEnd/>
          </a:ln>
        </p:spPr>
        <p:txBody>
          <a:bodyPr wrap="none" anchor="ctr"/>
          <a:lstStyle/>
          <a:p>
            <a:endParaRPr lang="nl-BE"/>
          </a:p>
        </p:txBody>
      </p:sp>
      <p:grpSp>
        <p:nvGrpSpPr>
          <p:cNvPr id="23" name="Groep 22"/>
          <p:cNvGrpSpPr/>
          <p:nvPr/>
        </p:nvGrpSpPr>
        <p:grpSpPr>
          <a:xfrm>
            <a:off x="273524" y="1905000"/>
            <a:ext cx="20717020" cy="2949575"/>
            <a:chOff x="-22300" y="1905000"/>
            <a:chExt cx="20717020" cy="2949575"/>
          </a:xfrm>
        </p:grpSpPr>
        <p:pic>
          <p:nvPicPr>
            <p:cNvPr id="2065" name="Afbeelding 17" descr="header_poster.png"/>
            <p:cNvPicPr>
              <a:picLocks noChangeAspect="1"/>
            </p:cNvPicPr>
            <p:nvPr/>
          </p:nvPicPr>
          <p:blipFill>
            <a:blip r:embed="rId3" cstate="print"/>
            <a:srcRect r="44063"/>
            <a:stretch>
              <a:fillRect/>
            </a:stretch>
          </p:blipFill>
          <p:spPr bwMode="auto">
            <a:xfrm>
              <a:off x="-22300" y="1905000"/>
              <a:ext cx="11962033" cy="2949575"/>
            </a:xfrm>
            <a:prstGeom prst="rect">
              <a:avLst/>
            </a:prstGeom>
            <a:noFill/>
            <a:ln w="9525">
              <a:noFill/>
              <a:miter lim="800000"/>
              <a:headEnd/>
              <a:tailEnd/>
            </a:ln>
          </p:spPr>
        </p:pic>
        <p:grpSp>
          <p:nvGrpSpPr>
            <p:cNvPr id="22" name="Groep 21"/>
            <p:cNvGrpSpPr/>
            <p:nvPr/>
          </p:nvGrpSpPr>
          <p:grpSpPr>
            <a:xfrm>
              <a:off x="12703610" y="2627342"/>
              <a:ext cx="7991110" cy="2107304"/>
              <a:chOff x="11725778" y="10692575"/>
              <a:chExt cx="7991110" cy="2107304"/>
            </a:xfrm>
          </p:grpSpPr>
          <p:sp>
            <p:nvSpPr>
              <p:cNvPr id="18" name="Tekstvak 17"/>
              <p:cNvSpPr txBox="1"/>
              <p:nvPr/>
            </p:nvSpPr>
            <p:spPr>
              <a:xfrm>
                <a:off x="11725778" y="10692575"/>
                <a:ext cx="7991109" cy="1815882"/>
              </a:xfrm>
              <a:prstGeom prst="rect">
                <a:avLst/>
              </a:prstGeom>
              <a:noFill/>
            </p:spPr>
            <p:txBody>
              <a:bodyPr wrap="square" rtlCol="0">
                <a:spAutoFit/>
              </a:bodyPr>
              <a:lstStyle/>
              <a:p>
                <a:pPr algn="r">
                  <a:spcAft>
                    <a:spcPts val="1200"/>
                  </a:spcAft>
                </a:pPr>
                <a:r>
                  <a:rPr lang="nl-BE" sz="3600" b="1" spc="100" smtClean="0">
                    <a:solidFill>
                      <a:srgbClr val="85C4F0"/>
                    </a:solidFill>
                    <a:latin typeface="Trebuchet MS" pitchFamily="34" charset="0"/>
                  </a:rPr>
                  <a:t>MASTERPROEF</a:t>
                </a:r>
              </a:p>
              <a:p>
                <a:pPr algn="r"/>
                <a:r>
                  <a:rPr lang="nl-BE" sz="6600" b="1" smtClean="0">
                    <a:solidFill>
                      <a:srgbClr val="6D93BA"/>
                    </a:solidFill>
                    <a:latin typeface="Arial" pitchFamily="34" charset="0"/>
                    <a:cs typeface="Arial" pitchFamily="34" charset="0"/>
                  </a:rPr>
                  <a:t>ELEKTRONICA-ICT</a:t>
                </a:r>
              </a:p>
            </p:txBody>
          </p:sp>
          <p:sp>
            <p:nvSpPr>
              <p:cNvPr id="21" name="Rechthoek 20"/>
              <p:cNvSpPr/>
              <p:nvPr/>
            </p:nvSpPr>
            <p:spPr>
              <a:xfrm>
                <a:off x="14693928" y="12335649"/>
                <a:ext cx="5022960" cy="464230"/>
              </a:xfrm>
              <a:prstGeom prst="rect">
                <a:avLst/>
              </a:prstGeom>
            </p:spPr>
            <p:txBody>
              <a:bodyPr wrap="square" rIns="144000">
                <a:spAutoFit/>
              </a:bodyPr>
              <a:lstStyle/>
              <a:p>
                <a:pPr algn="r">
                  <a:lnSpc>
                    <a:spcPts val="2880"/>
                  </a:lnSpc>
                </a:pPr>
                <a:r>
                  <a:rPr lang="nl-BE" sz="2400" spc="-60" smtClean="0">
                    <a:solidFill>
                      <a:srgbClr val="6D93BA"/>
                    </a:solidFill>
                    <a:latin typeface="Calibri" pitchFamily="34" charset="0"/>
                    <a:cs typeface="Arial" pitchFamily="34" charset="0"/>
                  </a:rPr>
                  <a:t>academiejaar 2011-2012</a:t>
                </a:r>
                <a:endParaRPr lang="nl-BE" sz="2400" spc="-60">
                  <a:solidFill>
                    <a:srgbClr val="6D93BA"/>
                  </a:solidFill>
                  <a:latin typeface="Calibri" pitchFamily="34" charset="0"/>
                  <a:cs typeface="Arial" pitchFamily="34" charset="0"/>
                </a:endParaRPr>
              </a:p>
            </p:txBody>
          </p:sp>
        </p:grpSp>
      </p:grpSp>
      <p:pic>
        <p:nvPicPr>
          <p:cNvPr id="19" name="Picture 18" descr="Afbeelding 1.png"/>
          <p:cNvPicPr>
            <a:picLocks noChangeAspect="1"/>
          </p:cNvPicPr>
          <p:nvPr/>
        </p:nvPicPr>
        <p:blipFill>
          <a:blip r:embed="rId4" cstate="print"/>
          <a:stretch>
            <a:fillRect/>
          </a:stretch>
        </p:blipFill>
        <p:spPr>
          <a:xfrm>
            <a:off x="2988544" y="13160140"/>
            <a:ext cx="15841760" cy="6498095"/>
          </a:xfrm>
          <a:prstGeom prst="rect">
            <a:avLst/>
          </a:prstGeom>
        </p:spPr>
      </p:pic>
      <p:sp>
        <p:nvSpPr>
          <p:cNvPr id="20" name="TextBox 19"/>
          <p:cNvSpPr txBox="1"/>
          <p:nvPr/>
        </p:nvSpPr>
        <p:spPr>
          <a:xfrm>
            <a:off x="787400" y="8339931"/>
            <a:ext cx="9257928" cy="3970318"/>
          </a:xfrm>
          <a:prstGeom prst="rect">
            <a:avLst/>
          </a:prstGeom>
          <a:noFill/>
        </p:spPr>
        <p:txBody>
          <a:bodyPr wrap="square" rtlCol="0">
            <a:spAutoFit/>
          </a:bodyPr>
          <a:lstStyle/>
          <a:p>
            <a:r>
              <a:rPr lang="en-US" sz="2800" b="1" dirty="0" err="1" smtClean="0"/>
              <a:t>Situering</a:t>
            </a:r>
            <a:r>
              <a:rPr lang="en-US" sz="2800" b="1" dirty="0" smtClean="0"/>
              <a:t>:</a:t>
            </a:r>
          </a:p>
          <a:p>
            <a:r>
              <a:rPr lang="nl-BE" sz="2800" dirty="0" smtClean="0"/>
              <a:t>Vergrijzing en stijgende kosten voor gezondheidszorg zijn een gekend probleem. Men kan als oplossing de patiënten langer thuis houden. Maar enige vorm van controle over de gezondheid van de patiënt is een noodzaak. Bij thuiszorg met de hulp van zorgverleners, is er echter geen permanente controle mogelijk en is de kost veel te hoog. Daarom werd het smart home idee gelanceerd.</a:t>
            </a:r>
            <a:r>
              <a:rPr lang="en-US" sz="2800" dirty="0" smtClean="0"/>
              <a:t> </a:t>
            </a:r>
          </a:p>
        </p:txBody>
      </p:sp>
      <p:sp>
        <p:nvSpPr>
          <p:cNvPr id="24" name="TextBox 23"/>
          <p:cNvSpPr txBox="1"/>
          <p:nvPr/>
        </p:nvSpPr>
        <p:spPr>
          <a:xfrm>
            <a:off x="1092200" y="20018275"/>
            <a:ext cx="9372600" cy="4401205"/>
          </a:xfrm>
          <a:prstGeom prst="rect">
            <a:avLst/>
          </a:prstGeom>
          <a:noFill/>
        </p:spPr>
        <p:txBody>
          <a:bodyPr wrap="square" rtlCol="0">
            <a:spAutoFit/>
          </a:bodyPr>
          <a:lstStyle/>
          <a:p>
            <a:r>
              <a:rPr lang="en-US" sz="2800" b="1" dirty="0" err="1" smtClean="0"/>
              <a:t>Praktische</a:t>
            </a:r>
            <a:r>
              <a:rPr lang="en-US" sz="2800" b="1" dirty="0" smtClean="0"/>
              <a:t> </a:t>
            </a:r>
            <a:r>
              <a:rPr lang="en-US" sz="2800" b="1" dirty="0" err="1" smtClean="0"/>
              <a:t>uitwerking</a:t>
            </a:r>
            <a:r>
              <a:rPr lang="en-US" sz="2800" b="1" dirty="0" smtClean="0"/>
              <a:t> (</a:t>
            </a:r>
            <a:r>
              <a:rPr lang="en-US" sz="2800" b="1" dirty="0" err="1" smtClean="0"/>
              <a:t>Figuur</a:t>
            </a:r>
            <a:r>
              <a:rPr lang="en-US" sz="2800" b="1" dirty="0" smtClean="0"/>
              <a:t> 2):</a:t>
            </a:r>
            <a:endParaRPr lang="en-US" sz="2800" b="1" dirty="0" smtClean="0"/>
          </a:p>
          <a:p>
            <a:pPr>
              <a:buFont typeface="Arial"/>
              <a:buChar char="•"/>
            </a:pPr>
            <a:r>
              <a:rPr lang="en-US" sz="2800" b="1" dirty="0" smtClean="0"/>
              <a:t>Data </a:t>
            </a:r>
            <a:r>
              <a:rPr lang="en-US" sz="2800" b="1" dirty="0" err="1" smtClean="0"/>
              <a:t>verzameling</a:t>
            </a:r>
            <a:r>
              <a:rPr lang="en-US" sz="2800" dirty="0" smtClean="0"/>
              <a:t>: het </a:t>
            </a:r>
            <a:r>
              <a:rPr lang="en-US" sz="2800" dirty="0" err="1" smtClean="0"/>
              <a:t>verzamelen</a:t>
            </a:r>
            <a:r>
              <a:rPr lang="en-US" sz="2800" dirty="0" smtClean="0"/>
              <a:t> van de </a:t>
            </a:r>
            <a:r>
              <a:rPr lang="en-US" sz="2800" dirty="0" err="1" smtClean="0"/>
              <a:t>ruwe</a:t>
            </a:r>
            <a:r>
              <a:rPr lang="en-US" sz="2800" dirty="0" smtClean="0"/>
              <a:t> </a:t>
            </a:r>
            <a:r>
              <a:rPr lang="en-US" sz="2800" dirty="0" err="1" smtClean="0"/>
              <a:t>sensordata</a:t>
            </a:r>
            <a:r>
              <a:rPr lang="en-US" sz="2800" dirty="0" smtClean="0"/>
              <a:t> via het </a:t>
            </a:r>
            <a:r>
              <a:rPr lang="en-US" sz="2800" dirty="0" err="1" smtClean="0"/>
              <a:t>netwerk</a:t>
            </a:r>
            <a:r>
              <a:rPr lang="en-US" sz="2800" dirty="0" smtClean="0"/>
              <a:t>.</a:t>
            </a:r>
          </a:p>
          <a:p>
            <a:pPr>
              <a:buFont typeface="Arial"/>
              <a:buChar char="•"/>
            </a:pPr>
            <a:r>
              <a:rPr lang="en-US" sz="2800" b="1" dirty="0" err="1" smtClean="0"/>
              <a:t>Regels</a:t>
            </a:r>
            <a:r>
              <a:rPr lang="en-US" sz="2800" dirty="0" smtClean="0"/>
              <a:t>: </a:t>
            </a:r>
            <a:r>
              <a:rPr lang="en-US" sz="2800" dirty="0" err="1" smtClean="0"/>
              <a:t>een</a:t>
            </a:r>
            <a:r>
              <a:rPr lang="en-US" sz="2800" dirty="0" smtClean="0"/>
              <a:t> set </a:t>
            </a:r>
            <a:r>
              <a:rPr lang="en-US" sz="2800" dirty="0" err="1" smtClean="0"/>
              <a:t>regels</a:t>
            </a:r>
            <a:r>
              <a:rPr lang="en-US" sz="2800" dirty="0" smtClean="0"/>
              <a:t> die </a:t>
            </a:r>
            <a:r>
              <a:rPr lang="en-US" sz="2800" dirty="0" err="1" smtClean="0"/>
              <a:t>bepaalde</a:t>
            </a:r>
            <a:r>
              <a:rPr lang="en-US" sz="2800" dirty="0" smtClean="0"/>
              <a:t> </a:t>
            </a:r>
            <a:r>
              <a:rPr lang="en-US" sz="2800" dirty="0" err="1" smtClean="0"/>
              <a:t>handelingen</a:t>
            </a:r>
            <a:r>
              <a:rPr lang="en-US" sz="2800" dirty="0" smtClean="0"/>
              <a:t> </a:t>
            </a:r>
            <a:r>
              <a:rPr lang="en-US" sz="2800" dirty="0" err="1" smtClean="0"/>
              <a:t>definiëren</a:t>
            </a:r>
            <a:r>
              <a:rPr lang="en-US" sz="2800" dirty="0" smtClean="0"/>
              <a:t>, </a:t>
            </a:r>
            <a:r>
              <a:rPr lang="en-US" sz="2800" dirty="0" err="1" smtClean="0"/>
              <a:t>zoals</a:t>
            </a:r>
            <a:r>
              <a:rPr lang="en-US" sz="2800" dirty="0" smtClean="0"/>
              <a:t> </a:t>
            </a:r>
            <a:r>
              <a:rPr lang="en-US" sz="2800" dirty="0" err="1" smtClean="0"/>
              <a:t>neerzitten</a:t>
            </a:r>
            <a:r>
              <a:rPr lang="en-US" sz="2800" dirty="0" smtClean="0"/>
              <a:t>.</a:t>
            </a:r>
          </a:p>
          <a:p>
            <a:pPr>
              <a:buFont typeface="Arial"/>
              <a:buChar char="•"/>
            </a:pPr>
            <a:r>
              <a:rPr lang="en-US" sz="2800" b="1" dirty="0" err="1" smtClean="0"/>
              <a:t>Reasoner</a:t>
            </a:r>
            <a:r>
              <a:rPr lang="en-US" sz="2800" dirty="0" smtClean="0"/>
              <a:t>: </a:t>
            </a:r>
            <a:r>
              <a:rPr lang="nl-BE" sz="2800" dirty="0" smtClean="0"/>
              <a:t>het samenkomen van data en regels, waarna nieuwe data wordt gegenereerd</a:t>
            </a:r>
            <a:r>
              <a:rPr lang="en-US" sz="2800" dirty="0" smtClean="0"/>
              <a:t>. </a:t>
            </a:r>
          </a:p>
          <a:p>
            <a:pPr>
              <a:buFont typeface="Arial"/>
              <a:buChar char="•"/>
            </a:pPr>
            <a:r>
              <a:rPr lang="en-US" sz="2800" b="1" dirty="0" err="1" smtClean="0"/>
              <a:t>Rapportering</a:t>
            </a:r>
            <a:r>
              <a:rPr lang="en-US" sz="2800" dirty="0" smtClean="0"/>
              <a:t>: De output van de </a:t>
            </a:r>
            <a:r>
              <a:rPr lang="en-US" sz="2800" dirty="0" err="1" smtClean="0"/>
              <a:t>reasoner</a:t>
            </a:r>
            <a:r>
              <a:rPr lang="en-US" sz="2800" dirty="0" smtClean="0"/>
              <a:t> </a:t>
            </a:r>
            <a:r>
              <a:rPr lang="en-US" sz="2800" dirty="0" err="1" smtClean="0"/>
              <a:t>komt</a:t>
            </a:r>
            <a:r>
              <a:rPr lang="en-US" sz="2800" dirty="0" smtClean="0"/>
              <a:t> in de </a:t>
            </a:r>
            <a:r>
              <a:rPr lang="en-US" sz="2800" dirty="0" err="1" smtClean="0"/>
              <a:t>vorm</a:t>
            </a:r>
            <a:r>
              <a:rPr lang="en-US" sz="2800" dirty="0" smtClean="0"/>
              <a:t> van </a:t>
            </a:r>
            <a:r>
              <a:rPr lang="en-US" sz="2800" dirty="0" err="1" smtClean="0"/>
              <a:t>wat</a:t>
            </a:r>
            <a:r>
              <a:rPr lang="en-US" sz="2800" dirty="0" smtClean="0"/>
              <a:t> de </a:t>
            </a:r>
            <a:r>
              <a:rPr lang="en-US" sz="2800" dirty="0" err="1" smtClean="0"/>
              <a:t>patiënt</a:t>
            </a:r>
            <a:r>
              <a:rPr lang="en-US" sz="2800" dirty="0" smtClean="0"/>
              <a:t> </a:t>
            </a:r>
            <a:r>
              <a:rPr lang="en-US" sz="2800" dirty="0" err="1" smtClean="0"/>
              <a:t>aan</a:t>
            </a:r>
            <a:r>
              <a:rPr lang="en-US" sz="2800" dirty="0" smtClean="0"/>
              <a:t> het </a:t>
            </a:r>
            <a:r>
              <a:rPr lang="en-US" sz="2800" dirty="0" err="1" smtClean="0"/>
              <a:t>doen</a:t>
            </a:r>
            <a:r>
              <a:rPr lang="en-US" sz="2800" dirty="0" smtClean="0"/>
              <a:t> is, </a:t>
            </a:r>
            <a:r>
              <a:rPr lang="en-US" sz="2800" dirty="0" err="1" smtClean="0"/>
              <a:t>deze</a:t>
            </a:r>
            <a:r>
              <a:rPr lang="en-US" sz="2800" dirty="0" smtClean="0"/>
              <a:t> </a:t>
            </a:r>
            <a:r>
              <a:rPr lang="en-US" sz="2800" dirty="0" err="1" smtClean="0"/>
              <a:t>informatie</a:t>
            </a:r>
            <a:r>
              <a:rPr lang="en-US" sz="2800" dirty="0" smtClean="0"/>
              <a:t> </a:t>
            </a:r>
            <a:r>
              <a:rPr lang="en-US" sz="2800" dirty="0" err="1" smtClean="0"/>
              <a:t>kan</a:t>
            </a:r>
            <a:r>
              <a:rPr lang="en-US" sz="2800" dirty="0" smtClean="0"/>
              <a:t> </a:t>
            </a:r>
            <a:r>
              <a:rPr lang="en-US" sz="2800" dirty="0" err="1" smtClean="0"/>
              <a:t>dan</a:t>
            </a:r>
            <a:r>
              <a:rPr lang="en-US" sz="2800" dirty="0" smtClean="0"/>
              <a:t> </a:t>
            </a:r>
            <a:r>
              <a:rPr lang="en-US" sz="2800" dirty="0" err="1" smtClean="0"/>
              <a:t>verzonden</a:t>
            </a:r>
            <a:r>
              <a:rPr lang="en-US" sz="2800" dirty="0" smtClean="0"/>
              <a:t> </a:t>
            </a:r>
            <a:r>
              <a:rPr lang="en-US" sz="2800" dirty="0" err="1" smtClean="0"/>
              <a:t>worden</a:t>
            </a:r>
            <a:r>
              <a:rPr lang="en-US" sz="2800" dirty="0" smtClean="0"/>
              <a:t> </a:t>
            </a:r>
            <a:r>
              <a:rPr lang="en-US" sz="2800" dirty="0" err="1" smtClean="0"/>
              <a:t>naar</a:t>
            </a:r>
            <a:r>
              <a:rPr lang="en-US" sz="2800" dirty="0" smtClean="0"/>
              <a:t> de </a:t>
            </a:r>
            <a:r>
              <a:rPr lang="en-US" sz="2800" dirty="0" err="1" smtClean="0"/>
              <a:t>bevoegde</a:t>
            </a:r>
            <a:r>
              <a:rPr lang="en-US" sz="2800" dirty="0" smtClean="0"/>
              <a:t> </a:t>
            </a:r>
            <a:r>
              <a:rPr lang="en-US" sz="2800" dirty="0" err="1" smtClean="0"/>
              <a:t>instanties</a:t>
            </a:r>
            <a:r>
              <a:rPr lang="en-US" sz="2800" dirty="0" smtClean="0"/>
              <a:t>.</a:t>
            </a:r>
          </a:p>
        </p:txBody>
      </p:sp>
      <p:sp>
        <p:nvSpPr>
          <p:cNvPr id="25" name="Text Box 21"/>
          <p:cNvSpPr txBox="1">
            <a:spLocks noChangeArrowheads="1"/>
          </p:cNvSpPr>
          <p:nvPr/>
        </p:nvSpPr>
        <p:spPr bwMode="auto">
          <a:xfrm>
            <a:off x="10565655" y="27694731"/>
            <a:ext cx="4448225" cy="1815882"/>
          </a:xfrm>
          <a:prstGeom prst="rect">
            <a:avLst/>
          </a:prstGeom>
          <a:noFill/>
          <a:ln w="9525">
            <a:noFill/>
            <a:prstDash val="dash"/>
            <a:miter lim="800000"/>
            <a:headEnd/>
            <a:tailEnd/>
          </a:ln>
        </p:spPr>
        <p:txBody>
          <a:bodyPr wrap="square">
            <a:spAutoFit/>
          </a:bodyPr>
          <a:lstStyle/>
          <a:p>
            <a:r>
              <a:rPr lang="nl-BE" sz="2800" b="1" dirty="0" smtClean="0">
                <a:solidFill>
                  <a:schemeClr val="bg1"/>
                </a:solidFill>
                <a:latin typeface="Calibri" pitchFamily="34" charset="0"/>
              </a:rPr>
              <a:t>Promotor: </a:t>
            </a:r>
          </a:p>
          <a:p>
            <a:r>
              <a:rPr lang="nl-BE" sz="2800" b="1" dirty="0" smtClean="0">
                <a:solidFill>
                  <a:schemeClr val="bg1"/>
                </a:solidFill>
                <a:latin typeface="Calibri" pitchFamily="34" charset="0"/>
              </a:rPr>
              <a:t>Dr. Ir. Sofie Van </a:t>
            </a:r>
            <a:r>
              <a:rPr lang="nl-BE" sz="2800" b="1" dirty="0" err="1" smtClean="0">
                <a:solidFill>
                  <a:schemeClr val="bg1"/>
                </a:solidFill>
                <a:latin typeface="Calibri" pitchFamily="34" charset="0"/>
              </a:rPr>
              <a:t>Hoecke</a:t>
            </a:r>
            <a:endParaRPr lang="nl-BE" sz="2800" b="1" dirty="0" smtClean="0">
              <a:solidFill>
                <a:schemeClr val="bg1"/>
              </a:solidFill>
              <a:latin typeface="Calibri" pitchFamily="34" charset="0"/>
            </a:endParaRPr>
          </a:p>
          <a:p>
            <a:r>
              <a:rPr lang="nl-BE" sz="2800" b="1" dirty="0" err="1" smtClean="0">
                <a:solidFill>
                  <a:schemeClr val="bg1"/>
                </a:solidFill>
                <a:latin typeface="Calibri" pitchFamily="34" charset="0"/>
              </a:rPr>
              <a:t>Howest</a:t>
            </a:r>
            <a:r>
              <a:rPr lang="nl-BE" sz="2800" b="1" dirty="0" smtClean="0">
                <a:solidFill>
                  <a:schemeClr val="bg1"/>
                </a:solidFill>
                <a:latin typeface="Calibri" pitchFamily="34" charset="0"/>
              </a:rPr>
              <a:t> - </a:t>
            </a:r>
            <a:r>
              <a:rPr lang="nl-BE" sz="2800" b="1" dirty="0" smtClean="0">
                <a:solidFill>
                  <a:schemeClr val="bg1"/>
                </a:solidFill>
                <a:latin typeface="Calibri" pitchFamily="34" charset="0"/>
              </a:rPr>
              <a:t>ELIT </a:t>
            </a:r>
            <a:endParaRPr lang="nl-BE" sz="2800" dirty="0" smtClean="0">
              <a:solidFill>
                <a:schemeClr val="bg1"/>
              </a:solidFill>
              <a:latin typeface="Calibri" pitchFamily="34" charset="0"/>
            </a:endParaRPr>
          </a:p>
          <a:p>
            <a:r>
              <a:rPr lang="nl-BE" sz="2800" dirty="0" smtClean="0">
                <a:solidFill>
                  <a:schemeClr val="bg1"/>
                </a:solidFill>
                <a:latin typeface="Calibri" pitchFamily="34" charset="0"/>
              </a:rPr>
              <a:t>http://elit.howest.be</a:t>
            </a:r>
            <a:endParaRPr lang="nl-BE" sz="2800" dirty="0">
              <a:solidFill>
                <a:schemeClr val="bg1"/>
              </a:solidFill>
              <a:latin typeface="Calibri" pitchFamily="34" charset="0"/>
            </a:endParaRPr>
          </a:p>
        </p:txBody>
      </p:sp>
      <p:sp>
        <p:nvSpPr>
          <p:cNvPr id="26" name="Text Box 21"/>
          <p:cNvSpPr txBox="1">
            <a:spLocks noChangeArrowheads="1"/>
          </p:cNvSpPr>
          <p:nvPr/>
        </p:nvSpPr>
        <p:spPr bwMode="auto">
          <a:xfrm>
            <a:off x="14940656" y="27694731"/>
            <a:ext cx="5257800" cy="1815882"/>
          </a:xfrm>
          <a:prstGeom prst="rect">
            <a:avLst/>
          </a:prstGeom>
          <a:noFill/>
          <a:ln w="9525">
            <a:noFill/>
            <a:prstDash val="dash"/>
            <a:miter lim="800000"/>
            <a:headEnd/>
            <a:tailEnd/>
          </a:ln>
        </p:spPr>
        <p:txBody>
          <a:bodyPr wrap="square">
            <a:spAutoFit/>
          </a:bodyPr>
          <a:lstStyle/>
          <a:p>
            <a:r>
              <a:rPr lang="nl-BE" sz="2800" b="1" dirty="0" err="1" smtClean="0">
                <a:solidFill>
                  <a:schemeClr val="bg1"/>
                </a:solidFill>
                <a:latin typeface="Calibri" pitchFamily="34" charset="0"/>
              </a:rPr>
              <a:t>Co-Promotor</a:t>
            </a:r>
            <a:r>
              <a:rPr lang="nl-BE" sz="2800" b="1" dirty="0" smtClean="0">
                <a:solidFill>
                  <a:schemeClr val="bg1"/>
                </a:solidFill>
                <a:latin typeface="Calibri" pitchFamily="34" charset="0"/>
              </a:rPr>
              <a:t>: </a:t>
            </a:r>
          </a:p>
          <a:p>
            <a:r>
              <a:rPr lang="nl-BE" sz="2800" b="1" dirty="0" smtClean="0">
                <a:solidFill>
                  <a:schemeClr val="bg1"/>
                </a:solidFill>
                <a:latin typeface="Calibri" pitchFamily="34" charset="0"/>
              </a:rPr>
              <a:t>Dr. Ir. </a:t>
            </a:r>
            <a:r>
              <a:rPr lang="nl-BE" sz="2800" b="1" dirty="0" err="1" smtClean="0">
                <a:solidFill>
                  <a:schemeClr val="bg1"/>
                </a:solidFill>
                <a:latin typeface="Calibri" pitchFamily="34" charset="0"/>
              </a:rPr>
              <a:t>Davy</a:t>
            </a:r>
            <a:r>
              <a:rPr lang="nl-BE" sz="2800" b="1" dirty="0" smtClean="0">
                <a:solidFill>
                  <a:schemeClr val="bg1"/>
                </a:solidFill>
                <a:latin typeface="Calibri" pitchFamily="34" charset="0"/>
              </a:rPr>
              <a:t> </a:t>
            </a:r>
            <a:r>
              <a:rPr lang="nl-BE" sz="2800" b="1" dirty="0" err="1" smtClean="0">
                <a:solidFill>
                  <a:schemeClr val="bg1"/>
                </a:solidFill>
                <a:latin typeface="Calibri" pitchFamily="34" charset="0"/>
              </a:rPr>
              <a:t>Vandeursen</a:t>
            </a:r>
            <a:endParaRPr lang="nl-BE" sz="2800" b="1" dirty="0" smtClean="0">
              <a:solidFill>
                <a:schemeClr val="bg1"/>
              </a:solidFill>
              <a:latin typeface="Calibri" pitchFamily="34" charset="0"/>
            </a:endParaRPr>
          </a:p>
          <a:p>
            <a:r>
              <a:rPr lang="nl-BE" sz="2800" b="1" dirty="0" err="1" smtClean="0">
                <a:solidFill>
                  <a:schemeClr val="bg1"/>
                </a:solidFill>
                <a:latin typeface="Calibri" pitchFamily="34" charset="0"/>
              </a:rPr>
              <a:t>UGent</a:t>
            </a:r>
            <a:r>
              <a:rPr lang="nl-BE" sz="2800" b="1" dirty="0" smtClean="0">
                <a:solidFill>
                  <a:schemeClr val="bg1"/>
                </a:solidFill>
                <a:latin typeface="Calibri" pitchFamily="34" charset="0"/>
              </a:rPr>
              <a:t> - IBBT </a:t>
            </a:r>
            <a:endParaRPr lang="nl-BE" sz="2800" dirty="0" smtClean="0">
              <a:solidFill>
                <a:schemeClr val="bg1"/>
              </a:solidFill>
              <a:latin typeface="Calibri" pitchFamily="34" charset="0"/>
            </a:endParaRPr>
          </a:p>
          <a:p>
            <a:r>
              <a:rPr lang="nl-BE" sz="2800" dirty="0" smtClean="0">
                <a:solidFill>
                  <a:schemeClr val="bg1"/>
                </a:solidFill>
                <a:latin typeface="Calibri" pitchFamily="34" charset="0"/>
              </a:rPr>
              <a:t>http://multimedialab.elis.ugent.be</a:t>
            </a:r>
            <a:endParaRPr lang="nl-BE" sz="2800" dirty="0">
              <a:solidFill>
                <a:schemeClr val="bg1"/>
              </a:solidFill>
              <a:latin typeface="Calibri" pitchFamily="34" charset="0"/>
            </a:endParaRPr>
          </a:p>
        </p:txBody>
      </p:sp>
      <p:sp>
        <p:nvSpPr>
          <p:cNvPr id="29" name="TextBox 28"/>
          <p:cNvSpPr txBox="1"/>
          <p:nvPr/>
        </p:nvSpPr>
        <p:spPr>
          <a:xfrm>
            <a:off x="12014200" y="20018275"/>
            <a:ext cx="9372600" cy="523220"/>
          </a:xfrm>
          <a:prstGeom prst="rect">
            <a:avLst/>
          </a:prstGeom>
          <a:noFill/>
        </p:spPr>
        <p:txBody>
          <a:bodyPr wrap="square" rtlCol="0">
            <a:spAutoFit/>
          </a:bodyPr>
          <a:lstStyle/>
          <a:p>
            <a:r>
              <a:rPr lang="en-US" sz="2800" b="1" dirty="0" err="1" smtClean="0"/>
              <a:t>Voorbeeld</a:t>
            </a:r>
            <a:r>
              <a:rPr lang="en-US" sz="2800" b="1" dirty="0" smtClean="0"/>
              <a:t>:</a:t>
            </a:r>
          </a:p>
        </p:txBody>
      </p:sp>
      <p:pic>
        <p:nvPicPr>
          <p:cNvPr id="27" name="Picture 26" descr="molletje.jpg"/>
          <p:cNvPicPr>
            <a:picLocks noChangeAspect="1"/>
          </p:cNvPicPr>
          <p:nvPr/>
        </p:nvPicPr>
        <p:blipFill>
          <a:blip r:embed="rId5" cstate="print"/>
          <a:stretch>
            <a:fillRect/>
          </a:stretch>
        </p:blipFill>
        <p:spPr>
          <a:xfrm>
            <a:off x="1076394" y="27435099"/>
            <a:ext cx="1768134" cy="2209800"/>
          </a:xfrm>
          <a:prstGeom prst="rect">
            <a:avLst/>
          </a:prstGeom>
        </p:spPr>
      </p:pic>
      <p:sp>
        <p:nvSpPr>
          <p:cNvPr id="31" name="TextBox 30"/>
          <p:cNvSpPr txBox="1"/>
          <p:nvPr/>
        </p:nvSpPr>
        <p:spPr>
          <a:xfrm>
            <a:off x="10261352" y="7932916"/>
            <a:ext cx="10719048" cy="5262979"/>
          </a:xfrm>
          <a:prstGeom prst="rect">
            <a:avLst/>
          </a:prstGeom>
          <a:noFill/>
        </p:spPr>
        <p:txBody>
          <a:bodyPr wrap="square" rtlCol="0">
            <a:spAutoFit/>
          </a:bodyPr>
          <a:lstStyle/>
          <a:p>
            <a:endParaRPr lang="en-US" sz="2800" dirty="0" smtClean="0"/>
          </a:p>
          <a:p>
            <a:r>
              <a:rPr lang="en-US" sz="2800" b="1" dirty="0" err="1" smtClean="0"/>
              <a:t>Doelstelling</a:t>
            </a:r>
            <a:r>
              <a:rPr lang="en-US" sz="2800" b="1" dirty="0" smtClean="0"/>
              <a:t>:</a:t>
            </a:r>
          </a:p>
          <a:p>
            <a:r>
              <a:rPr lang="nl-BE" sz="2800" dirty="0" smtClean="0"/>
              <a:t>Het </a:t>
            </a:r>
            <a:r>
              <a:rPr lang="nl-BE" sz="2800" dirty="0" smtClean="0"/>
              <a:t>doel van deze </a:t>
            </a:r>
            <a:r>
              <a:rPr lang="nl-BE" sz="2800" dirty="0" err="1" smtClean="0"/>
              <a:t>masterproef</a:t>
            </a:r>
            <a:r>
              <a:rPr lang="nl-BE" sz="2800" dirty="0" smtClean="0"/>
              <a:t> is het ontwikkelen van een </a:t>
            </a:r>
            <a:r>
              <a:rPr lang="nl-BE" sz="2800" dirty="0" err="1" smtClean="0"/>
              <a:t>reasoning</a:t>
            </a:r>
            <a:r>
              <a:rPr lang="nl-BE" sz="2800" dirty="0" smtClean="0"/>
              <a:t> module die data, afkomstig van de </a:t>
            </a:r>
            <a:r>
              <a:rPr lang="nl-BE" sz="2800" dirty="0" smtClean="0"/>
              <a:t>sensoren in een smart home, </a:t>
            </a:r>
            <a:r>
              <a:rPr lang="nl-BE" sz="2800" dirty="0" smtClean="0"/>
              <a:t>kan ophalen en verwerken. De data op zich heeft weinig betekenis. Wanneer deze data gecombineerd wordt met een aantal regels, ontstaat een krachtig geheel waarbij nieuwe feiten kunnen gededuceerd worden uit bestaande data. Op deze manier creëert men kostefficiënt een krachtig en flexibel systeem dat detecteert wat de huidige situatie is. Zo kan het systeem de gezondheid van de patiënt beschermen door te rapporteren waar nodig. </a:t>
            </a:r>
            <a:endParaRPr lang="en-US" sz="2800" dirty="0" smtClean="0"/>
          </a:p>
        </p:txBody>
      </p:sp>
      <p:pic>
        <p:nvPicPr>
          <p:cNvPr id="30" name="Picture 2" descr="C:\Users\PJ\Desktop\srgkhjb.jpg"/>
          <p:cNvPicPr>
            <a:picLocks noChangeAspect="1" noChangeArrowheads="1"/>
          </p:cNvPicPr>
          <p:nvPr/>
        </p:nvPicPr>
        <p:blipFill>
          <a:blip r:embed="rId6" cstate="print"/>
          <a:srcRect/>
          <a:stretch>
            <a:fillRect/>
          </a:stretch>
        </p:blipFill>
        <p:spPr bwMode="auto">
          <a:xfrm>
            <a:off x="11917535" y="20594339"/>
            <a:ext cx="8568953" cy="5246080"/>
          </a:xfrm>
          <a:prstGeom prst="rect">
            <a:avLst/>
          </a:prstGeom>
          <a:noFill/>
        </p:spPr>
      </p:pic>
      <p:cxnSp>
        <p:nvCxnSpPr>
          <p:cNvPr id="32" name="Straight Connector 31"/>
          <p:cNvCxnSpPr/>
          <p:nvPr/>
        </p:nvCxnSpPr>
        <p:spPr bwMode="auto">
          <a:xfrm>
            <a:off x="972320" y="19586227"/>
            <a:ext cx="1987420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972320" y="13249523"/>
            <a:ext cx="1987420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 name="TextBox 35"/>
          <p:cNvSpPr txBox="1"/>
          <p:nvPr/>
        </p:nvSpPr>
        <p:spPr>
          <a:xfrm>
            <a:off x="6516936" y="18938155"/>
            <a:ext cx="8280920" cy="400110"/>
          </a:xfrm>
          <a:prstGeom prst="rect">
            <a:avLst/>
          </a:prstGeom>
          <a:noFill/>
        </p:spPr>
        <p:txBody>
          <a:bodyPr wrap="square" rtlCol="0">
            <a:spAutoFit/>
          </a:bodyPr>
          <a:lstStyle/>
          <a:p>
            <a:r>
              <a:rPr lang="en-US" sz="2000" dirty="0" err="1" smtClean="0"/>
              <a:t>Figuur</a:t>
            </a:r>
            <a:r>
              <a:rPr lang="en-US" sz="2000" dirty="0" smtClean="0"/>
              <a:t> 1: </a:t>
            </a:r>
            <a:r>
              <a:rPr lang="en-US" sz="2000" dirty="0" err="1" smtClean="0"/>
              <a:t>Een</a:t>
            </a:r>
            <a:r>
              <a:rPr lang="en-US" sz="2000" dirty="0" smtClean="0"/>
              <a:t> </a:t>
            </a:r>
            <a:r>
              <a:rPr lang="en-US" sz="2000" dirty="0" err="1" smtClean="0"/>
              <a:t>overzicht</a:t>
            </a:r>
            <a:r>
              <a:rPr lang="en-US" sz="2000" dirty="0" smtClean="0"/>
              <a:t> van de </a:t>
            </a:r>
            <a:r>
              <a:rPr lang="en-US" sz="2000" dirty="0" err="1" smtClean="0"/>
              <a:t>basiscomponenten</a:t>
            </a:r>
            <a:r>
              <a:rPr lang="en-US" sz="2000" dirty="0" smtClean="0"/>
              <a:t> in </a:t>
            </a:r>
            <a:r>
              <a:rPr lang="en-US" sz="2000" dirty="0" err="1" smtClean="0"/>
              <a:t>een</a:t>
            </a:r>
            <a:r>
              <a:rPr lang="en-US" sz="2000" dirty="0" smtClean="0"/>
              <a:t> smart home.</a:t>
            </a:r>
            <a:endParaRPr lang="en-US" sz="2000" dirty="0" smtClean="0"/>
          </a:p>
        </p:txBody>
      </p:sp>
      <p:sp>
        <p:nvSpPr>
          <p:cNvPr id="37" name="TextBox 36"/>
          <p:cNvSpPr txBox="1"/>
          <p:nvPr/>
        </p:nvSpPr>
        <p:spPr>
          <a:xfrm>
            <a:off x="12781632" y="25922931"/>
            <a:ext cx="7488832" cy="400110"/>
          </a:xfrm>
          <a:prstGeom prst="rect">
            <a:avLst/>
          </a:prstGeom>
          <a:noFill/>
        </p:spPr>
        <p:txBody>
          <a:bodyPr wrap="square" rtlCol="0">
            <a:spAutoFit/>
          </a:bodyPr>
          <a:lstStyle/>
          <a:p>
            <a:r>
              <a:rPr lang="en-US" sz="2000" dirty="0" err="1" smtClean="0"/>
              <a:t>Figuur</a:t>
            </a:r>
            <a:r>
              <a:rPr lang="en-US" sz="2000" dirty="0" smtClean="0"/>
              <a:t> 2: </a:t>
            </a:r>
            <a:r>
              <a:rPr lang="en-US" sz="2000" dirty="0" err="1" smtClean="0"/>
              <a:t>Bepalen</a:t>
            </a:r>
            <a:r>
              <a:rPr lang="en-US" sz="2000" dirty="0" smtClean="0"/>
              <a:t> van </a:t>
            </a:r>
            <a:r>
              <a:rPr lang="en-US" sz="2000" dirty="0" err="1" smtClean="0"/>
              <a:t>een</a:t>
            </a:r>
            <a:r>
              <a:rPr lang="en-US" sz="2000" dirty="0" smtClean="0"/>
              <a:t> </a:t>
            </a:r>
            <a:r>
              <a:rPr lang="en-US" sz="2000" dirty="0" err="1" smtClean="0"/>
              <a:t>actie</a:t>
            </a:r>
            <a:r>
              <a:rPr lang="en-US" sz="2000" dirty="0" smtClean="0"/>
              <a:t> </a:t>
            </a:r>
            <a:r>
              <a:rPr lang="en-US" sz="2000" dirty="0" err="1" smtClean="0"/>
              <a:t>aan</a:t>
            </a:r>
            <a:r>
              <a:rPr lang="en-US" sz="2000" dirty="0" smtClean="0"/>
              <a:t> de hand van </a:t>
            </a:r>
            <a:r>
              <a:rPr lang="en-US" sz="2000" dirty="0" err="1" smtClean="0"/>
              <a:t>sensordata</a:t>
            </a:r>
            <a:r>
              <a:rPr lang="en-US" sz="2000" dirty="0" smtClean="0"/>
              <a:t>.</a:t>
            </a:r>
            <a:endParaRPr lang="en-US"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49575" rtl="0" eaLnBrk="1" fontAlgn="base" latinLnBrk="0" hangingPunct="1">
          <a:lnSpc>
            <a:spcPct val="100000"/>
          </a:lnSpc>
          <a:spcBef>
            <a:spcPct val="0"/>
          </a:spcBef>
          <a:spcAft>
            <a:spcPct val="0"/>
          </a:spcAft>
          <a:buClrTx/>
          <a:buSzTx/>
          <a:buFontTx/>
          <a:buNone/>
          <a:tabLst/>
          <a:defRPr kumimoji="0" lang="nl-NL" sz="5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49575" rtl="0" eaLnBrk="1" fontAlgn="base" latinLnBrk="0" hangingPunct="1">
          <a:lnSpc>
            <a:spcPct val="100000"/>
          </a:lnSpc>
          <a:spcBef>
            <a:spcPct val="0"/>
          </a:spcBef>
          <a:spcAft>
            <a:spcPct val="0"/>
          </a:spcAft>
          <a:buClrTx/>
          <a:buSzTx/>
          <a:buFontTx/>
          <a:buNone/>
          <a:tabLst/>
          <a:defRPr kumimoji="0" lang="nl-NL" sz="5800" b="0" i="0" u="none" strike="noStrike" cap="none" normalizeH="0" baseline="0" smtClean="0">
            <a:ln>
              <a:noFill/>
            </a:ln>
            <a:solidFill>
              <a:schemeClr val="tx1"/>
            </a:solidFill>
            <a:effectLst/>
            <a:latin typeface="Arial" charset="0"/>
          </a:defRPr>
        </a:defPPr>
      </a:lstStyle>
    </a:lnDef>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4968</TotalTime>
  <Words>323</Words>
  <Application>Microsoft Office PowerPoint</Application>
  <PresentationFormat>Custom</PresentationFormat>
  <Paragraphs>30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Standaardontwerp</vt:lpstr>
      <vt:lpstr>Slide 1</vt:lpstr>
    </vt:vector>
  </TitlesOfParts>
  <Company>departement PIH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bekej</dc:creator>
  <cp:lastModifiedBy>PJ</cp:lastModifiedBy>
  <cp:revision>184</cp:revision>
  <dcterms:created xsi:type="dcterms:W3CDTF">2012-04-23T16:13:06Z</dcterms:created>
  <dcterms:modified xsi:type="dcterms:W3CDTF">2012-04-25T13:29:57Z</dcterms:modified>
</cp:coreProperties>
</file>